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56" r:id="rId6"/>
    <p:sldId id="272" r:id="rId7"/>
    <p:sldId id="258" r:id="rId8"/>
    <p:sldId id="283" r:id="rId9"/>
    <p:sldId id="279" r:id="rId10"/>
    <p:sldId id="273" r:id="rId11"/>
    <p:sldId id="274" r:id="rId12"/>
    <p:sldId id="263" r:id="rId13"/>
    <p:sldId id="280" r:id="rId14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90" userDrawn="1">
          <p15:clr>
            <a:srgbClr val="A4A3A4"/>
          </p15:clr>
        </p15:guide>
        <p15:guide id="2" orient="horz" pos="2095" userDrawn="1">
          <p15:clr>
            <a:srgbClr val="A4A3A4"/>
          </p15:clr>
        </p15:guide>
        <p15:guide id="3" orient="horz" pos="230" userDrawn="1">
          <p15:clr>
            <a:srgbClr val="A4A3A4"/>
          </p15:clr>
        </p15:guide>
        <p15:guide id="4" pos="922" userDrawn="1">
          <p15:clr>
            <a:srgbClr val="A4A3A4"/>
          </p15:clr>
        </p15:guide>
        <p15:guide id="5" pos="2891" userDrawn="1">
          <p15:clr>
            <a:srgbClr val="A4A3A4"/>
          </p15:clr>
        </p15:guide>
        <p15:guide id="6" pos="54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D4B"/>
    <a:srgbClr val="003F7A"/>
    <a:srgbClr val="EB1D1B"/>
    <a:srgbClr val="E14431"/>
    <a:srgbClr val="00A58C"/>
    <a:srgbClr val="FBB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9429" autoAdjust="0"/>
  </p:normalViewPr>
  <p:slideViewPr>
    <p:cSldViewPr snapToGrid="0" snapToObjects="1">
      <p:cViewPr varScale="1">
        <p:scale>
          <a:sx n="63" d="100"/>
          <a:sy n="63" d="100"/>
        </p:scale>
        <p:origin x="1480" y="64"/>
      </p:cViewPr>
      <p:guideLst>
        <p:guide orient="horz" pos="4090"/>
        <p:guide orient="horz" pos="2095"/>
        <p:guide orient="horz" pos="230"/>
        <p:guide pos="922"/>
        <p:guide pos="2891"/>
        <p:guide pos="5489"/>
      </p:guideLst>
    </p:cSldViewPr>
  </p:slideViewPr>
  <p:outlineViewPr>
    <p:cViewPr>
      <p:scale>
        <a:sx n="33" d="100"/>
        <a:sy n="33" d="100"/>
      </p:scale>
      <p:origin x="0" y="158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1435" y="62"/>
      </p:cViewPr>
      <p:guideLst>
        <p:guide orient="horz" pos="2140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E1012-8A24-3C42-8665-884F81561A8E}" type="datetimeFigureOut">
              <a:rPr lang="en-US" smtClean="0"/>
              <a:pPr/>
              <a:t>12/13/2021</a:t>
            </a:fld>
            <a:endParaRPr lang="e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DCED5-CDCF-4B40-B46F-9C490A6C3E35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190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11:12:36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3684 177 24575,'-8'-1'0,"0"0"0,0 0 0,0-1 0,-11-4 0,-8-2 0,-71-9 0,-1 3 0,-194 0 0,-507 14 0,752-3 0,1-1 0,-48-12 0,44 7 0,18 2 0,17 4 0,-1 0 0,-29-1 0,22 2 0,0 0 0,-1-2 0,-23-6 0,-25-5 0,24 1 0,38 10 0,0 0 0,0 1 0,-18-2 0,26 4 0,1 1 0,-1 0 0,0 0 0,0 0 0,0 0 0,0 1 0,1-1 0,-1 1 0,0 0 0,0 0 0,1 0 0,-1 0 0,1 0 0,-1 0 0,1 1 0,-1-1 0,1 1 0,-4 3 0,-1 2 0,1 0 0,0 0 0,1 1 0,0-1 0,0 1 0,1 0 0,-1 1 0,2-1 0,-1 1 0,1 0 0,-3 16 0,4-17 0,-1 0 0,0 0 0,-1 0 0,1-1 0,-9 13 0,-3 6 0,12-21 0,0-1 0,0 1 0,0-1 0,-1 0 0,-3 4 0,3-5 0,0 1 0,1 0 0,-1 1 0,1-1 0,-3 6 0,-10 18 0,-36 49 0,11-19 0,32-43 0,-9 11 0,1 1 0,2 0 0,1 2 0,-12 30 0,20-42 0,-2 0 0,0-1 0,-1 0 0,-12 14 0,8-9 0,-15 28 0,13-14 0,10-22 0,-1 0 0,-1 0 0,1 0 0,-2-1 0,-15 20 0,17-24 0,0 1 0,1-1 0,0 1 0,-6 14 0,-9 15 0,-28 48 0,32-56 0,0-1 0,-3 0 0,-27 35 0,5-11 0,29-35 0,-1-2 0,-19 21 0,-49 58 0,8-11 0,53-64 0,1 1 0,1 1 0,1 0 0,-16 30 0,15-23 0,4-7 0,-16 35 0,17-31 0,-1-1 0,-20 27 0,-4 8 0,22-33 0,-12 21 0,-29 67 0,49-97 0,-2 0 0,0-1 0,0 0 0,-17 18 0,27-34 0,-60 92 0,-54 59 0,111-146 0,-1 0 0,1 1 0,0-1 0,0 1 0,1-1 0,0 1 0,0 0 0,0 0 0,1 0 0,0 0 0,1 0 0,0 0 0,0 0 0,0 0 0,2 11 0,3 10 0,2-1 0,15 43 0,-18-57 0,33 75 0,-32-77 0,6 8 0,0 0 0,1 0 0,21 22 0,-19-23 0,72 87 0,-59-61 0,-21-33 0,0 1 0,1-1 0,17 19 0,-17-20 0,3 2 0,-10-11 0,1-1 0,-1 0 0,1 0 0,-1 0 0,1 0 0,-1 0 0,1 0 0,-1 0 0,1 0 0,-1 0 0,1 0 0,-1 0 0,1 0 0,-1 0 0,1-1 0,-1 1 0,1 0 0,-1 0 0,1 0 0,-1-1 0,0 1 0,1 0 0,-1 0 0,1-1 0,-1 1 0,0-1 0,1 1 0,-1 0 0,0-1 0,0 1 0,1-1 0,19-19 0,1 1 0,30-21 0,4-3 0,-29 23 0,0 2 0,33-17 0,-27 16 0,-1 3 0,63-24 0,-61 27 0,-7 3 0,0 0 0,-1-2 0,0-1 0,-1-1 0,33-25 0,-25 7 0,-1-2 0,35-49 0,-59 74 0,56-83 0,-61 87 0,1-1 0,0 1 0,-1-1 0,0 0 0,1-6 0,-1 6 0,-1 1 0,1-1 0,0 1 0,0-1 0,1 1 0,4-8 0,106-156 0,-108 160 0,1 1 0,0 1 0,12-12 0,-11 11 0,0 1 0,0-2 0,6-9 0,3-6 0,29-34 0,-6 9 0,22-26 0,116-127 0,-48 71 0,52-37 0,-105 101 0,-40 37 0,-1 6 0,-29 22 0,-1-2 0,1 1 0,-1 0 0,0-1 0,0 0 0,0 0 0,-1-1 0,0 0 0,7-8 0,-6 5 0,-1 0 0,1 1 0,0 0 0,1 0 0,0 0 0,0 1 0,0 0 0,1 0 0,-1 0 0,13-6 0,-18 11 0,1 1 0,-1 0 0,1 0 0,-1-1 0,1 1 0,0 0 0,-1 0 0,1 1 0,-1-1 0,1 0 0,-1 0 0,1 1 0,-1-1 0,1 1 0,-1-1 0,1 1 0,-1 0 0,1-1 0,-1 1 0,0 0 0,0 0 0,1 0 0,-1 0 0,0 0 0,1 2 0,30 35 0,-24-26 0,12 14 0,-9-11 0,-1-1 0,2-1 0,0 0 0,0-1 0,18 14 0,-23-20 0,0 0 0,0 1 0,0 0 0,-1 0 0,9 13 0,-10-12 0,1-1 0,0 1 0,0-1 0,1-1 0,9 9 0,-15-14 0,0-1 0,0 1 0,1-1 0,-1 1 0,0-1 0,0 1 0,0-1 0,0 0 0,1 0 0,-1 1 0,0-1 0,0 0 0,1 0 0,-1 0 0,0 0 0,0 0 0,1-1 0,-1 1 0,0 0 0,0-1 0,0 1 0,1 0 0,-1-1 0,0 0 0,0 1 0,0-1 0,0 1 0,0-1 0,0 0 0,0 0 0,0 0 0,0 0 0,1-1 0,4-6 0,1 0 0,-2 0 0,9-13 0,-1 0 0,-7 12 0,0-1 0,9-17 0,-3 3 0,-5 13 0,0 1 0,1 1 0,-1 0 0,13-11 0,-10 10 0,-1 0 0,0 0 0,9-15 0,2-1 0,1 1 0,0 1 0,2 0 0,48-37 0,-59 50 0,45-34 0,-23 18 0,41-41 0,84-85 0,-131 124 0,-8 10 0,28-36 0,45-64 0,-2-4 0,-50 79 0,-30 34 0,-1-1 0,0 0 0,-1 0 0,13-21 0,-11 14 0,-2-1 0,10-25 0,-16 36 0,-1-1 0,0 0 0,0 0 0,-1 0 0,0 0 0,0 0 0,-2-18 0,1 25-59,0 0 0,-1 0-1,0 1 1,1-1-1,-1 0 1,0 0 0,0 0-1,0 0 1,0 1 0,0-1-1,0 0 1,0 1 0,-1-1-1,1 1 1,-1 0-1,1-1 1,-1 1 0,1 0-1,-1 0 1,0 0 0,1 0-1,-3-1 1,-5-3-6767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11:15:3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1510 238 24575,'0'-1'0,"1"1"0,-1-1 0,0 0 0,1 1 0,-1-1 0,0 1 0,1-1 0,-1 0 0,0 1 0,1-1 0,-1 1 0,1-1 0,-1 1 0,1-1 0,-1 1 0,1-1 0,0 1 0,-1 0 0,1-1 0,0 1 0,-1 0 0,1 0 0,0-1 0,-1 1 0,1 0 0,0 0 0,0 0 0,25-4 0,-20 3 0,171-11 0,-68 7 0,96-9 0,263-21 0,-95 27 0,-232 10 0,100 14 0,7 0 0,4324-18 0,-2578 3 0,-1949-4 0,55-8 0,18-3 0,493 9 0,-335 7 0,-218-1 0,-7 0 0,-1-2 0,73-11 0,-37-6 0,-44 8 0,1 2 0,-1 2 0,48-1 0,-33 8 0,-34 1 0,0-1 0,0-2 0,0 0 0,0-2 0,29-6 0,-16 1 0,0 2 0,1 2 0,0 1 0,66 3 0,-55 1 0,0-2 0,52-8 0,155-24 0,-224 30 0,465-10 0,-316 15 0,258-2 0,-415 1 0,1 2 0,-1 0 0,0 1 0,-1 2 0,44 15 0,-50-16 0,1 0 0,21 1 0,-4 0 0,-32-5 0,0-1 0,0 1 0,0-1 0,-1 1 0,1 0 0,0 0 0,-1 0 0,1 0 0,0 0 0,-1 0 0,0 0 0,1 0 0,-1 0 0,0 1 0,1-1 0,-1 1 0,2 2 0,-1 0 0,-1 0 0,1 0 0,-1 0 0,1 0 0,-1 0 0,0 0 0,0 7 0,0 5 0,-1 0 0,-1-1 0,-3 20 0,4-34 0,-15 68 0,10-50 0,1-1 0,-3 30 0,6-13 0,0-17 0,0 1 0,-1-1 0,-6 27 0,2-20 0,-3 38 0,6-36 0,-9 34 0,6-34 0,1 0 0,1 0 0,0 31 0,5 85 0,1-56 0,-2 355 0,-1-429 0,0 0 0,-1 0 0,-4 16 0,3-17 0,0 0 0,1 0 0,0 15 0,2-22 0,0-1 0,1 1 0,-1-1 0,1 1 0,0-1 0,0 1 0,1-1 0,-1 0 0,1 0 0,0 1 0,0-1 0,5 6 0,5 5 0,0-1 0,19 17 0,-19-20 0,0 1 0,-1 1 0,16 22 0,-10-9 0,-2 1 0,-1 0 0,-1 1 0,14 41 0,-22-55 0,0 1 0,12 20 0,-11-24 0,0 0 0,-1 0 0,-1 0 0,0 1 0,4 18 0,-6-17 0,1-1 0,0 1 0,1-1 0,0 0 0,1 0 0,1 0 0,0-1 0,15 22 0,13 18 0,-4-9 0,45 89 0,-64-109 0,2-1 0,1 0 0,0-1 0,18 19 0,22 30 0,-7 21 0,52 79 0,-71-117 0,-19-33 0,1 0 0,0-1 0,2 0 0,24 29 0,-24-34 0,0 1 0,-1 1 0,-1 0 0,15 29 0,23 70 0,-34-75 0,37 68 0,-16-42 0,29 75 0,-44-92 0,-7-20 0,2 0 0,0-1 0,2 0 0,39 46 0,-49-63 0,0 0 0,-1 0 0,-1 0 0,1 1 0,-2 0 0,1 0 0,-1 1 0,2 13 0,-2-11 0,0-1 0,0 0 0,2 0 0,-1 0 0,12 17 0,13 17 0,44 94 0,-68-128 0,-2 0 0,6 25 0,-8-29 0,0 1 0,0-1 0,1 0 0,1 0 0,-1-1 0,1 1 0,1-1 0,7 12 0,19 17 0,-18-23 0,-1 1 0,0 0 0,14 27 0,17 29 0,-27-47 0,21 42 0,2 9 0,-24-48 0,-2 1 0,13 35 0,-16-39 0,1 0 0,1-1 0,27 40 0,-11-19 0,-12-16 0,-3-8 0,-1 0 0,-1 1 0,14 38 0,-15-36 0,1 0 0,0-1 0,1 0 0,2-1 0,25 31 0,-16-21 0,23 40 0,12 50 0,-51-107 0,1-2 0,19 25 0,-17-24 0,0 1 0,8 15 0,-1 6 0,-1 1 0,11 41 0,-11-34 0,40 74 0,-34-74 0,12 13 0,-24-42 0,-2 0 0,14 28 0,-16-27 0,1-1 0,0 1 0,0-1 0,1-1 0,1 0 0,1 0 0,0-1 0,18 19 0,-16-19 0,-1 1 0,-1 1 0,0 0 0,14 29 0,6 8 0,20 21 0,-19-28 0,-1 1 0,29 62 0,23 40 0,-53-100 0,25 55 0,-42-81 0,0 0 0,1 0 0,2-1 0,0-1 0,21 21 0,-14-16 0,-2 1 0,21 31 0,-35-44 0,2 0 0,-1-1 0,2 0 0,-1 0 0,2-1 0,-1 0 0,1 0 0,15 10 0,-18-15 0,0 1 0,0-1 0,-1 1 0,0 1 0,0-1 0,0 1 0,-1 0 0,0 1 0,-1-1 0,1 1 0,2 8 0,6 6 0,0 0 0,2-2 0,0 1 0,24 22 0,-20-22 0,0 1 0,-2 1 0,17 28 0,-15-15 0,-10-17 0,1 0 0,17 22 0,-25-39 0,-1 0 0,1 0 0,-1 0 0,1 1 0,-1-1 0,0 0 0,0 1 0,0-1 0,1 5 0,-2-6 0,0 0 0,0 0 0,0 0 0,0 0 0,-1 0 0,1 0 0,0 0 0,-1 0 0,1 0 0,0 0 0,-1-1 0,1 1 0,-1 0 0,1 0 0,-1 0 0,0 0 0,1-1 0,-1 1 0,0 0 0,1-1 0,-1 1 0,0 0 0,0-1 0,0 1 0,0-1 0,0 1 0,-1 0 0,-10 5 0,-1-1 0,1 0 0,-1-1 0,-1 0 0,1-1 0,-1 0 0,-20 1 0,-102-3 0,71-3 0,-739 1 0,584-14 0,5-1 0,184 16 0,4 0 0,0 0 0,-1-2 0,-33-7 0,-111-15 0,68 12 0,13-6 0,51 10 0,-43-5 0,-4 2 0,-104-28 0,162 33 0,-16-5 0,17 4 0,1 1 0,-50-5 0,-76-3 0,-12-1 0,-69-9 0,193 18 0,-31-7 0,44 7 0,-47-4 0,-33-3 0,-1 0 0,-115-9 0,158 14 0,42 6 0,0-2 0,-1 0 0,1-1 0,-34-13 0,30 7 0,8 1 0,-1 2 0,0 0 0,-1 2 0,1 0 0,-40-5 0,-11 6 0,0-3 0,-71-18 0,108 19 0,-44-3 0,-23-4 0,-19-2 0,85 13 0,-62-13 0,81 11 0,-22-5 0,0 1 0,-1 1 0,-76-3 0,101 11 0,-22 0 0,1-1 0,-47-8 0,-137-18 0,122 18 0,42 3 0,-84-12 0,-18-1 0,109 15 0,0-2 0,-87-23 0,109 22 0,-39-5 0,45 10 0,0-2 0,1-1 0,-37-12 0,34 8 0,-37-8 0,39 12 0,1-1 0,0-1 0,-19-9 0,-106-44 0,140 57 0,1 1 0,-1-1 0,1-1 0,0 1 0,0 0 0,0-1 0,1 0 0,-1 0 0,1 0 0,0 0 0,0-1 0,0 1 0,1-1 0,0 0 0,-1 0 0,2 1 0,-1-1 0,0-1 0,1 1 0,-1-8 0,0-9 0,0-1 0,2 0 0,3-35 0,0 14 0,-2-19 0,-2 31 0,2 0 0,2 0 0,7-40 0,-3 35 0,2-53 0,5-26 0,-6 74 0,-3 12 0,11-34 0,0 5 0,-13 40 0,2 1 0,0 1 0,13-29 0,5 0 0,33-95 0,-46 105 0,-7 20 0,2 1 0,-1 1 0,2-1 0,0 1 0,11-19 0,24-42 0,-29 49 0,29-42 0,-35 59 0,-1 0 0,0-1 0,0 0 0,-1 0 0,0 0 0,-1 0 0,0-1 0,1-13 0,6-17 0,12-15 0,-16 42 0,0-1 0,6-25 0,0-11 0,-6 29 0,-1 0 0,-1 0 0,2-37 0,-6 55 0,-1 0 0,0 0 0,1 0 0,-1 0 0,-1 0 0,1 0 0,-1 1 0,1-1 0,-1 1 0,0-1 0,0 1 0,0-1 0,-1 1 0,1 0 0,-1 0 0,0 0 0,0 1 0,0-1 0,0 1 0,0-1 0,0 1 0,-1 0 0,1 0 0,-1 1 0,-5-3 0,-9-2 0,0-1 0,0 2 0,0 1 0,-20-3 0,-61-4 0,-26-5 0,75 7 0,1-3 0,-72-27 0,-56-24 0,143 52 0,20 6 0,0 0 0,-29-4 0,-166-30 0,51 7 0,23 10 0,-214-9 0,324 30 0,1-2 0,-29-6 0,-24-3 0,-104-2 0,-201-43 0,184 17 0,123 28 0,44 7 0,0 0 0,-36-12 0,-5-8 0,-120-35 0,168 55 0,-451-102 0,263 80 0,74 12 0,84 7 0,-215-34 0,202 28 0,-130-45 0,153 43 0,-1 3 0,-59-11 0,-92-3 0,146 21 0,-133-23 0,20 2 0,91 15 0,37 5 0,-51-2 0,-98 8 0,93 3 0,-127-14 0,-77-46 0,212 39 0,42 11 0,0-2 0,0-1 0,-57-26 0,72 27 0,0 1 0,-1 1 0,-52-8 0,13 9 0,0 2 0,-107 6 0,66 1 0,-53 0 0,-212-5 0,138-24 0,113-1 0,85 18 0,0 2 0,-46-5 0,-30-1 0,-17-2 0,56 11 0,1-3 0,0-3 0,0-3 0,-112-39 0,158 46 0,-1 0 0,1 2 0,-2 1 0,1 1 0,-42 1 0,4-1 0,23-3 0,1-1 0,0-2 0,1-2 0,-52-21 0,-35-9 0,76 27 0,-240-60 0,184 50 0,-139-37 0,87 19 0,48 13 0,-164-63 0,249 83 0,0 1 0,-1 1 0,-55-6 0,19 3 0,57 9 0,-1-1 0,1 1 0,0-1 0,0 0 0,0 0 0,0-1 0,0 0 0,1 0 0,-10-6 0,13 7 0,0 0 0,1 0 0,-1 0 0,0 0 0,1 0 0,-1-1 0,1 1 0,-1 0 0,1-1 0,0 1 0,0-1 0,0 1 0,1-1 0,-1 1 0,1-1 0,-1 0 0,1 1 0,0-1 0,0 0 0,0 1 0,0-1 0,0 0 0,1 1 0,-1-1 0,2-4 0,4-8 0,0 0 0,0 1 0,2 0 0,0 1 0,16-23 0,-10 16 0,13-25 0,-4 3 0,-14 27 0,-1 0 0,0-1 0,-1 0 0,-1 0 0,5-21 0,0-3 0,2 0 0,1 0 0,32-62 0,0 0 0,-36 74 0,-1-1 0,5-37 0,-7 35 0,17-53 0,-10 52 0,2 0 0,39-58 0,-29 49 0,-16 23 0,-1 0 0,-1 0 0,7-23 0,-9 20 0,2 1 0,14-26 0,-7 19 0,49-77 0,-54 87 0,0 0 0,-1-1 0,12-36 0,-14 34 0,1 1 0,0 0 0,18-29 0,11-11 0,16-24 0,-45 72 0,-1-2 0,0 1 0,-1-1 0,8-20 0,-9 19 0,1 1 0,0 0 0,0 0 0,13-16 0,-3 7 0,20-24 0,30-52 0,-56 80 0,84-131 0,-33 51 0,-46 72 0,1 0 0,0 1 0,2 1 0,21-22 0,-30 36 0,-1 0 0,-1-1 0,0 0 0,0 0 0,-1-1 0,-1 0 0,9-24 0,-6 15 0,-1 4-227,1 0-1,1 0 1,0 1-1,2 0 1,22-28-1,-20 32-6598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9T11:15:37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04851-5554-1944-AA10-1687B925F946}" type="datetimeFigureOut">
              <a:rPr lang="en-US" smtClean="0"/>
              <a:pPr/>
              <a:t>12/13/2021</a:t>
            </a:fld>
            <a:endParaRPr lang="e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56040-02CA-A54B-B48D-29C97AEF8535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63954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 userDrawn="1"/>
        </p:nvSpPr>
        <p:spPr>
          <a:xfrm>
            <a:off x="428626" y="365125"/>
            <a:ext cx="8285163" cy="5622238"/>
          </a:xfrm>
          <a:prstGeom prst="snip2DiagRect">
            <a:avLst>
              <a:gd name="adj1" fmla="val 0"/>
              <a:gd name="adj2" fmla="val 9759"/>
            </a:avLst>
          </a:prstGeom>
          <a:solidFill>
            <a:srgbClr val="003F7A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 sz="180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88302" y="88768"/>
            <a:ext cx="8798156" cy="6698673"/>
            <a:chOff x="188301" y="88767"/>
            <a:chExt cx="8798156" cy="6698673"/>
          </a:xfrm>
          <a:noFill/>
        </p:grpSpPr>
        <p:grpSp>
          <p:nvGrpSpPr>
            <p:cNvPr id="5" name="Group 4"/>
            <p:cNvGrpSpPr/>
            <p:nvPr/>
          </p:nvGrpSpPr>
          <p:grpSpPr>
            <a:xfrm>
              <a:off x="188301" y="88767"/>
              <a:ext cx="8798156" cy="1783691"/>
              <a:chOff x="188301" y="108927"/>
              <a:chExt cx="8798156" cy="1783691"/>
            </a:xfrm>
            <a:grpFill/>
          </p:grpSpPr>
          <p:sp>
            <p:nvSpPr>
              <p:cNvPr id="225" name="Hexagon 224"/>
              <p:cNvSpPr/>
              <p:nvPr/>
            </p:nvSpPr>
            <p:spPr>
              <a:xfrm rot="16200000">
                <a:off x="15025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26" name="Hexagon 225"/>
              <p:cNvSpPr/>
              <p:nvPr/>
            </p:nvSpPr>
            <p:spPr>
              <a:xfrm rot="16200000">
                <a:off x="62583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27" name="Hexagon 226"/>
              <p:cNvSpPr/>
              <p:nvPr/>
            </p:nvSpPr>
            <p:spPr>
              <a:xfrm rot="16200000">
                <a:off x="110140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28" name="Hexagon 227"/>
              <p:cNvSpPr/>
              <p:nvPr/>
            </p:nvSpPr>
            <p:spPr>
              <a:xfrm rot="16200000">
                <a:off x="157698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29" name="Hexagon 228"/>
              <p:cNvSpPr/>
              <p:nvPr/>
            </p:nvSpPr>
            <p:spPr>
              <a:xfrm rot="16200000">
                <a:off x="205255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0" name="Hexagon 229"/>
              <p:cNvSpPr/>
              <p:nvPr/>
            </p:nvSpPr>
            <p:spPr>
              <a:xfrm rot="16200000">
                <a:off x="252813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1" name="Hexagon 230"/>
              <p:cNvSpPr/>
              <p:nvPr/>
            </p:nvSpPr>
            <p:spPr>
              <a:xfrm rot="16200000">
                <a:off x="38804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2" name="Hexagon 231"/>
              <p:cNvSpPr/>
              <p:nvPr/>
            </p:nvSpPr>
            <p:spPr>
              <a:xfrm rot="16200000">
                <a:off x="86361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3" name="Hexagon 232"/>
              <p:cNvSpPr/>
              <p:nvPr/>
            </p:nvSpPr>
            <p:spPr>
              <a:xfrm rot="16200000">
                <a:off x="133919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4" name="Hexagon 233"/>
              <p:cNvSpPr/>
              <p:nvPr/>
            </p:nvSpPr>
            <p:spPr>
              <a:xfrm rot="16200000">
                <a:off x="181477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5" name="Hexagon 234"/>
              <p:cNvSpPr/>
              <p:nvPr/>
            </p:nvSpPr>
            <p:spPr>
              <a:xfrm rot="16200000">
                <a:off x="229034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6" name="Hexagon 235"/>
              <p:cNvSpPr/>
              <p:nvPr/>
            </p:nvSpPr>
            <p:spPr>
              <a:xfrm rot="16200000">
                <a:off x="276592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7" name="Hexagon 236"/>
              <p:cNvSpPr/>
              <p:nvPr/>
            </p:nvSpPr>
            <p:spPr>
              <a:xfrm rot="16200000">
                <a:off x="15025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8" name="Hexagon 237"/>
              <p:cNvSpPr/>
              <p:nvPr/>
            </p:nvSpPr>
            <p:spPr>
              <a:xfrm rot="16200000">
                <a:off x="62583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9" name="Hexagon 238"/>
              <p:cNvSpPr/>
              <p:nvPr/>
            </p:nvSpPr>
            <p:spPr>
              <a:xfrm rot="16200000">
                <a:off x="110140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0" name="Hexagon 239"/>
              <p:cNvSpPr/>
              <p:nvPr/>
            </p:nvSpPr>
            <p:spPr>
              <a:xfrm rot="16200000">
                <a:off x="157698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1" name="Hexagon 240"/>
              <p:cNvSpPr/>
              <p:nvPr/>
            </p:nvSpPr>
            <p:spPr>
              <a:xfrm rot="16200000">
                <a:off x="205255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2" name="Hexagon 241"/>
              <p:cNvSpPr/>
              <p:nvPr/>
            </p:nvSpPr>
            <p:spPr>
              <a:xfrm rot="16200000">
                <a:off x="252813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3" name="Hexagon 242"/>
              <p:cNvSpPr/>
              <p:nvPr/>
            </p:nvSpPr>
            <p:spPr>
              <a:xfrm rot="16200000">
                <a:off x="38804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4" name="Hexagon 243"/>
              <p:cNvSpPr/>
              <p:nvPr/>
            </p:nvSpPr>
            <p:spPr>
              <a:xfrm rot="16200000">
                <a:off x="86361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5" name="Hexagon 244"/>
              <p:cNvSpPr/>
              <p:nvPr/>
            </p:nvSpPr>
            <p:spPr>
              <a:xfrm rot="16200000">
                <a:off x="133919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6" name="Hexagon 245"/>
              <p:cNvSpPr/>
              <p:nvPr/>
            </p:nvSpPr>
            <p:spPr>
              <a:xfrm rot="16200000">
                <a:off x="181477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7" name="Hexagon 246"/>
              <p:cNvSpPr/>
              <p:nvPr/>
            </p:nvSpPr>
            <p:spPr>
              <a:xfrm rot="16200000">
                <a:off x="229034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8" name="Hexagon 247"/>
              <p:cNvSpPr/>
              <p:nvPr/>
            </p:nvSpPr>
            <p:spPr>
              <a:xfrm rot="16200000">
                <a:off x="276592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9" name="Hexagon 248"/>
              <p:cNvSpPr/>
              <p:nvPr/>
            </p:nvSpPr>
            <p:spPr>
              <a:xfrm rot="16200000">
                <a:off x="300371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0" name="Hexagon 249"/>
              <p:cNvSpPr/>
              <p:nvPr/>
            </p:nvSpPr>
            <p:spPr>
              <a:xfrm rot="16200000">
                <a:off x="347928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1" name="Hexagon 250"/>
              <p:cNvSpPr/>
              <p:nvPr/>
            </p:nvSpPr>
            <p:spPr>
              <a:xfrm rot="16200000">
                <a:off x="395486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2" name="Hexagon 251"/>
              <p:cNvSpPr/>
              <p:nvPr/>
            </p:nvSpPr>
            <p:spPr>
              <a:xfrm rot="16200000">
                <a:off x="443043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3" name="Hexagon 252"/>
              <p:cNvSpPr/>
              <p:nvPr/>
            </p:nvSpPr>
            <p:spPr>
              <a:xfrm rot="16200000">
                <a:off x="490601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4" name="Hexagon 253"/>
              <p:cNvSpPr/>
              <p:nvPr/>
            </p:nvSpPr>
            <p:spPr>
              <a:xfrm rot="16200000">
                <a:off x="538159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5" name="Hexagon 254"/>
              <p:cNvSpPr/>
              <p:nvPr/>
            </p:nvSpPr>
            <p:spPr>
              <a:xfrm rot="16200000">
                <a:off x="324149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6" name="Hexagon 255"/>
              <p:cNvSpPr/>
              <p:nvPr/>
            </p:nvSpPr>
            <p:spPr>
              <a:xfrm rot="16200000">
                <a:off x="371707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7" name="Hexagon 256"/>
              <p:cNvSpPr/>
              <p:nvPr/>
            </p:nvSpPr>
            <p:spPr>
              <a:xfrm rot="16200000">
                <a:off x="419265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8" name="Hexagon 257"/>
              <p:cNvSpPr/>
              <p:nvPr/>
            </p:nvSpPr>
            <p:spPr>
              <a:xfrm rot="16200000">
                <a:off x="466822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9" name="Hexagon 258"/>
              <p:cNvSpPr/>
              <p:nvPr/>
            </p:nvSpPr>
            <p:spPr>
              <a:xfrm rot="16200000">
                <a:off x="514380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0" name="Hexagon 259"/>
              <p:cNvSpPr/>
              <p:nvPr/>
            </p:nvSpPr>
            <p:spPr>
              <a:xfrm rot="16200000">
                <a:off x="561937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1" name="Hexagon 260"/>
              <p:cNvSpPr/>
              <p:nvPr/>
            </p:nvSpPr>
            <p:spPr>
              <a:xfrm rot="16200000">
                <a:off x="300371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2" name="Hexagon 261"/>
              <p:cNvSpPr/>
              <p:nvPr/>
            </p:nvSpPr>
            <p:spPr>
              <a:xfrm rot="16200000">
                <a:off x="347928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3" name="Hexagon 262"/>
              <p:cNvSpPr/>
              <p:nvPr/>
            </p:nvSpPr>
            <p:spPr>
              <a:xfrm rot="16200000">
                <a:off x="395486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4" name="Hexagon 263"/>
              <p:cNvSpPr/>
              <p:nvPr/>
            </p:nvSpPr>
            <p:spPr>
              <a:xfrm rot="16200000">
                <a:off x="443043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5" name="Hexagon 264"/>
              <p:cNvSpPr/>
              <p:nvPr/>
            </p:nvSpPr>
            <p:spPr>
              <a:xfrm rot="16200000">
                <a:off x="490601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6" name="Hexagon 265"/>
              <p:cNvSpPr/>
              <p:nvPr/>
            </p:nvSpPr>
            <p:spPr>
              <a:xfrm rot="16200000">
                <a:off x="538159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7" name="Hexagon 266"/>
              <p:cNvSpPr/>
              <p:nvPr/>
            </p:nvSpPr>
            <p:spPr>
              <a:xfrm rot="16200000">
                <a:off x="324149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8" name="Hexagon 267"/>
              <p:cNvSpPr/>
              <p:nvPr/>
            </p:nvSpPr>
            <p:spPr>
              <a:xfrm rot="16200000">
                <a:off x="371707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9" name="Hexagon 268"/>
              <p:cNvSpPr/>
              <p:nvPr/>
            </p:nvSpPr>
            <p:spPr>
              <a:xfrm rot="16200000">
                <a:off x="419265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0" name="Hexagon 269"/>
              <p:cNvSpPr/>
              <p:nvPr/>
            </p:nvSpPr>
            <p:spPr>
              <a:xfrm rot="16200000">
                <a:off x="466822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1" name="Hexagon 270"/>
              <p:cNvSpPr/>
              <p:nvPr/>
            </p:nvSpPr>
            <p:spPr>
              <a:xfrm rot="16200000">
                <a:off x="514380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2" name="Hexagon 271"/>
              <p:cNvSpPr/>
              <p:nvPr/>
            </p:nvSpPr>
            <p:spPr>
              <a:xfrm rot="16200000">
                <a:off x="561937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3" name="Hexagon 272"/>
              <p:cNvSpPr/>
              <p:nvPr/>
            </p:nvSpPr>
            <p:spPr>
              <a:xfrm rot="16200000">
                <a:off x="585716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4" name="Hexagon 273"/>
              <p:cNvSpPr/>
              <p:nvPr/>
            </p:nvSpPr>
            <p:spPr>
              <a:xfrm rot="16200000">
                <a:off x="633274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5" name="Hexagon 274"/>
              <p:cNvSpPr/>
              <p:nvPr/>
            </p:nvSpPr>
            <p:spPr>
              <a:xfrm rot="16200000">
                <a:off x="680831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6" name="Hexagon 275"/>
              <p:cNvSpPr/>
              <p:nvPr/>
            </p:nvSpPr>
            <p:spPr>
              <a:xfrm rot="16200000">
                <a:off x="728389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7" name="Hexagon 276"/>
              <p:cNvSpPr/>
              <p:nvPr/>
            </p:nvSpPr>
            <p:spPr>
              <a:xfrm rot="16200000">
                <a:off x="775947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8" name="Hexagon 277"/>
              <p:cNvSpPr/>
              <p:nvPr/>
            </p:nvSpPr>
            <p:spPr>
              <a:xfrm rot="16200000">
                <a:off x="823504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9" name="Hexagon 278"/>
              <p:cNvSpPr/>
              <p:nvPr/>
            </p:nvSpPr>
            <p:spPr>
              <a:xfrm rot="16200000">
                <a:off x="609495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0" name="Hexagon 279"/>
              <p:cNvSpPr/>
              <p:nvPr/>
            </p:nvSpPr>
            <p:spPr>
              <a:xfrm rot="16200000">
                <a:off x="657053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1" name="Hexagon 280"/>
              <p:cNvSpPr/>
              <p:nvPr/>
            </p:nvSpPr>
            <p:spPr>
              <a:xfrm rot="16200000">
                <a:off x="704610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2" name="Hexagon 281"/>
              <p:cNvSpPr/>
              <p:nvPr/>
            </p:nvSpPr>
            <p:spPr>
              <a:xfrm rot="16200000">
                <a:off x="752168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3" name="Hexagon 282"/>
              <p:cNvSpPr/>
              <p:nvPr/>
            </p:nvSpPr>
            <p:spPr>
              <a:xfrm rot="16200000">
                <a:off x="799725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4" name="Hexagon 283"/>
              <p:cNvSpPr/>
              <p:nvPr/>
            </p:nvSpPr>
            <p:spPr>
              <a:xfrm rot="16200000">
                <a:off x="847283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5" name="Hexagon 284"/>
              <p:cNvSpPr/>
              <p:nvPr/>
            </p:nvSpPr>
            <p:spPr>
              <a:xfrm rot="16200000">
                <a:off x="585716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6" name="Hexagon 285"/>
              <p:cNvSpPr/>
              <p:nvPr/>
            </p:nvSpPr>
            <p:spPr>
              <a:xfrm rot="16200000">
                <a:off x="633274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7" name="Hexagon 286"/>
              <p:cNvSpPr/>
              <p:nvPr/>
            </p:nvSpPr>
            <p:spPr>
              <a:xfrm rot="16200000">
                <a:off x="680831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8" name="Hexagon 287"/>
              <p:cNvSpPr/>
              <p:nvPr/>
            </p:nvSpPr>
            <p:spPr>
              <a:xfrm rot="16200000">
                <a:off x="728389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9" name="Hexagon 288"/>
              <p:cNvSpPr/>
              <p:nvPr/>
            </p:nvSpPr>
            <p:spPr>
              <a:xfrm rot="16200000">
                <a:off x="775947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90" name="Hexagon 289"/>
              <p:cNvSpPr/>
              <p:nvPr/>
            </p:nvSpPr>
            <p:spPr>
              <a:xfrm rot="16200000">
                <a:off x="823504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91" name="Hexagon 290"/>
              <p:cNvSpPr/>
              <p:nvPr/>
            </p:nvSpPr>
            <p:spPr>
              <a:xfrm rot="16200000">
                <a:off x="609495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92" name="Hexagon 291"/>
              <p:cNvSpPr/>
              <p:nvPr/>
            </p:nvSpPr>
            <p:spPr>
              <a:xfrm rot="16200000">
                <a:off x="657053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93" name="Hexagon 292"/>
              <p:cNvSpPr/>
              <p:nvPr/>
            </p:nvSpPr>
            <p:spPr>
              <a:xfrm rot="16200000">
                <a:off x="704610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94" name="Hexagon 293"/>
              <p:cNvSpPr/>
              <p:nvPr/>
            </p:nvSpPr>
            <p:spPr>
              <a:xfrm rot="16200000">
                <a:off x="752168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95" name="Hexagon 294"/>
              <p:cNvSpPr/>
              <p:nvPr/>
            </p:nvSpPr>
            <p:spPr>
              <a:xfrm rot="16200000">
                <a:off x="799725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96" name="Hexagon 295"/>
              <p:cNvSpPr/>
              <p:nvPr/>
            </p:nvSpPr>
            <p:spPr>
              <a:xfrm rot="16200000">
                <a:off x="847283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88301" y="1731764"/>
              <a:ext cx="8798156" cy="1783691"/>
              <a:chOff x="188301" y="108927"/>
              <a:chExt cx="8798156" cy="1783691"/>
            </a:xfrm>
            <a:grpFill/>
          </p:grpSpPr>
          <p:sp>
            <p:nvSpPr>
              <p:cNvPr id="153" name="Hexagon 152"/>
              <p:cNvSpPr/>
              <p:nvPr/>
            </p:nvSpPr>
            <p:spPr>
              <a:xfrm rot="16200000">
                <a:off x="15025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54" name="Hexagon 153"/>
              <p:cNvSpPr/>
              <p:nvPr/>
            </p:nvSpPr>
            <p:spPr>
              <a:xfrm rot="16200000">
                <a:off x="62583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55" name="Hexagon 154"/>
              <p:cNvSpPr/>
              <p:nvPr/>
            </p:nvSpPr>
            <p:spPr>
              <a:xfrm rot="16200000">
                <a:off x="110140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56" name="Hexagon 155"/>
              <p:cNvSpPr/>
              <p:nvPr/>
            </p:nvSpPr>
            <p:spPr>
              <a:xfrm rot="16200000">
                <a:off x="157698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57" name="Hexagon 156"/>
              <p:cNvSpPr/>
              <p:nvPr/>
            </p:nvSpPr>
            <p:spPr>
              <a:xfrm rot="16200000">
                <a:off x="205255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58" name="Hexagon 157"/>
              <p:cNvSpPr/>
              <p:nvPr/>
            </p:nvSpPr>
            <p:spPr>
              <a:xfrm rot="16200000">
                <a:off x="252813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59" name="Hexagon 158"/>
              <p:cNvSpPr/>
              <p:nvPr/>
            </p:nvSpPr>
            <p:spPr>
              <a:xfrm rot="16200000">
                <a:off x="38804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0" name="Hexagon 159"/>
              <p:cNvSpPr/>
              <p:nvPr/>
            </p:nvSpPr>
            <p:spPr>
              <a:xfrm rot="16200000">
                <a:off x="86361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1" name="Hexagon 160"/>
              <p:cNvSpPr/>
              <p:nvPr/>
            </p:nvSpPr>
            <p:spPr>
              <a:xfrm rot="16200000">
                <a:off x="133919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2" name="Hexagon 161"/>
              <p:cNvSpPr/>
              <p:nvPr/>
            </p:nvSpPr>
            <p:spPr>
              <a:xfrm rot="16200000">
                <a:off x="181477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3" name="Hexagon 162"/>
              <p:cNvSpPr/>
              <p:nvPr/>
            </p:nvSpPr>
            <p:spPr>
              <a:xfrm rot="16200000">
                <a:off x="229034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4" name="Hexagon 163"/>
              <p:cNvSpPr/>
              <p:nvPr/>
            </p:nvSpPr>
            <p:spPr>
              <a:xfrm rot="16200000">
                <a:off x="276592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5" name="Hexagon 164"/>
              <p:cNvSpPr/>
              <p:nvPr/>
            </p:nvSpPr>
            <p:spPr>
              <a:xfrm rot="16200000">
                <a:off x="15025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6" name="Hexagon 165"/>
              <p:cNvSpPr/>
              <p:nvPr/>
            </p:nvSpPr>
            <p:spPr>
              <a:xfrm rot="16200000">
                <a:off x="62583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7" name="Hexagon 166"/>
              <p:cNvSpPr/>
              <p:nvPr/>
            </p:nvSpPr>
            <p:spPr>
              <a:xfrm rot="16200000">
                <a:off x="110140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8" name="Hexagon 167"/>
              <p:cNvSpPr/>
              <p:nvPr/>
            </p:nvSpPr>
            <p:spPr>
              <a:xfrm rot="16200000">
                <a:off x="157698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9" name="Hexagon 168"/>
              <p:cNvSpPr/>
              <p:nvPr/>
            </p:nvSpPr>
            <p:spPr>
              <a:xfrm rot="16200000">
                <a:off x="205255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0" name="Hexagon 169"/>
              <p:cNvSpPr/>
              <p:nvPr/>
            </p:nvSpPr>
            <p:spPr>
              <a:xfrm rot="16200000">
                <a:off x="252813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1" name="Hexagon 170"/>
              <p:cNvSpPr/>
              <p:nvPr/>
            </p:nvSpPr>
            <p:spPr>
              <a:xfrm rot="16200000">
                <a:off x="38804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2" name="Hexagon 171"/>
              <p:cNvSpPr/>
              <p:nvPr/>
            </p:nvSpPr>
            <p:spPr>
              <a:xfrm rot="16200000">
                <a:off x="86361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3" name="Hexagon 172"/>
              <p:cNvSpPr/>
              <p:nvPr/>
            </p:nvSpPr>
            <p:spPr>
              <a:xfrm rot="16200000">
                <a:off x="133919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4" name="Hexagon 173"/>
              <p:cNvSpPr/>
              <p:nvPr/>
            </p:nvSpPr>
            <p:spPr>
              <a:xfrm rot="16200000">
                <a:off x="181477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5" name="Hexagon 174"/>
              <p:cNvSpPr/>
              <p:nvPr/>
            </p:nvSpPr>
            <p:spPr>
              <a:xfrm rot="16200000">
                <a:off x="229034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6" name="Hexagon 175"/>
              <p:cNvSpPr/>
              <p:nvPr/>
            </p:nvSpPr>
            <p:spPr>
              <a:xfrm rot="16200000">
                <a:off x="276592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7" name="Hexagon 176"/>
              <p:cNvSpPr/>
              <p:nvPr/>
            </p:nvSpPr>
            <p:spPr>
              <a:xfrm rot="16200000">
                <a:off x="300371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8" name="Hexagon 177"/>
              <p:cNvSpPr/>
              <p:nvPr/>
            </p:nvSpPr>
            <p:spPr>
              <a:xfrm rot="16200000">
                <a:off x="347928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9" name="Hexagon 178"/>
              <p:cNvSpPr/>
              <p:nvPr/>
            </p:nvSpPr>
            <p:spPr>
              <a:xfrm rot="16200000">
                <a:off x="395486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0" name="Hexagon 179"/>
              <p:cNvSpPr/>
              <p:nvPr/>
            </p:nvSpPr>
            <p:spPr>
              <a:xfrm rot="16200000">
                <a:off x="443043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1" name="Hexagon 180"/>
              <p:cNvSpPr/>
              <p:nvPr/>
            </p:nvSpPr>
            <p:spPr>
              <a:xfrm rot="16200000">
                <a:off x="490601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2" name="Hexagon 181"/>
              <p:cNvSpPr/>
              <p:nvPr/>
            </p:nvSpPr>
            <p:spPr>
              <a:xfrm rot="16200000">
                <a:off x="538159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3" name="Hexagon 182"/>
              <p:cNvSpPr/>
              <p:nvPr/>
            </p:nvSpPr>
            <p:spPr>
              <a:xfrm rot="16200000">
                <a:off x="324149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4" name="Hexagon 183"/>
              <p:cNvSpPr/>
              <p:nvPr/>
            </p:nvSpPr>
            <p:spPr>
              <a:xfrm rot="16200000">
                <a:off x="371707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5" name="Hexagon 184"/>
              <p:cNvSpPr/>
              <p:nvPr/>
            </p:nvSpPr>
            <p:spPr>
              <a:xfrm rot="16200000">
                <a:off x="419265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6" name="Hexagon 185"/>
              <p:cNvSpPr/>
              <p:nvPr/>
            </p:nvSpPr>
            <p:spPr>
              <a:xfrm rot="16200000">
                <a:off x="466822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7" name="Hexagon 186"/>
              <p:cNvSpPr/>
              <p:nvPr/>
            </p:nvSpPr>
            <p:spPr>
              <a:xfrm rot="16200000">
                <a:off x="514380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8" name="Hexagon 187"/>
              <p:cNvSpPr/>
              <p:nvPr/>
            </p:nvSpPr>
            <p:spPr>
              <a:xfrm rot="16200000">
                <a:off x="561937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9" name="Hexagon 188"/>
              <p:cNvSpPr/>
              <p:nvPr/>
            </p:nvSpPr>
            <p:spPr>
              <a:xfrm rot="16200000">
                <a:off x="300371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0" name="Hexagon 189"/>
              <p:cNvSpPr/>
              <p:nvPr/>
            </p:nvSpPr>
            <p:spPr>
              <a:xfrm rot="16200000">
                <a:off x="347928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1" name="Hexagon 190"/>
              <p:cNvSpPr/>
              <p:nvPr/>
            </p:nvSpPr>
            <p:spPr>
              <a:xfrm rot="16200000">
                <a:off x="395486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2" name="Hexagon 191"/>
              <p:cNvSpPr/>
              <p:nvPr/>
            </p:nvSpPr>
            <p:spPr>
              <a:xfrm rot="16200000">
                <a:off x="443043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3" name="Hexagon 192"/>
              <p:cNvSpPr/>
              <p:nvPr/>
            </p:nvSpPr>
            <p:spPr>
              <a:xfrm rot="16200000">
                <a:off x="490601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4" name="Hexagon 193"/>
              <p:cNvSpPr/>
              <p:nvPr/>
            </p:nvSpPr>
            <p:spPr>
              <a:xfrm rot="16200000">
                <a:off x="538159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5" name="Hexagon 194"/>
              <p:cNvSpPr/>
              <p:nvPr/>
            </p:nvSpPr>
            <p:spPr>
              <a:xfrm rot="16200000">
                <a:off x="324149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6" name="Hexagon 195"/>
              <p:cNvSpPr/>
              <p:nvPr/>
            </p:nvSpPr>
            <p:spPr>
              <a:xfrm rot="16200000">
                <a:off x="371707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7" name="Hexagon 196"/>
              <p:cNvSpPr/>
              <p:nvPr/>
            </p:nvSpPr>
            <p:spPr>
              <a:xfrm rot="16200000">
                <a:off x="419265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8" name="Hexagon 197"/>
              <p:cNvSpPr/>
              <p:nvPr/>
            </p:nvSpPr>
            <p:spPr>
              <a:xfrm rot="16200000">
                <a:off x="466822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9" name="Hexagon 198"/>
              <p:cNvSpPr/>
              <p:nvPr/>
            </p:nvSpPr>
            <p:spPr>
              <a:xfrm rot="16200000">
                <a:off x="514380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0" name="Hexagon 199"/>
              <p:cNvSpPr/>
              <p:nvPr/>
            </p:nvSpPr>
            <p:spPr>
              <a:xfrm rot="16200000">
                <a:off x="561937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1" name="Hexagon 200"/>
              <p:cNvSpPr/>
              <p:nvPr/>
            </p:nvSpPr>
            <p:spPr>
              <a:xfrm rot="16200000">
                <a:off x="585716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2" name="Hexagon 201"/>
              <p:cNvSpPr/>
              <p:nvPr/>
            </p:nvSpPr>
            <p:spPr>
              <a:xfrm rot="16200000">
                <a:off x="633274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3" name="Hexagon 202"/>
              <p:cNvSpPr/>
              <p:nvPr/>
            </p:nvSpPr>
            <p:spPr>
              <a:xfrm rot="16200000">
                <a:off x="680831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4" name="Hexagon 203"/>
              <p:cNvSpPr/>
              <p:nvPr/>
            </p:nvSpPr>
            <p:spPr>
              <a:xfrm rot="16200000">
                <a:off x="728389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5" name="Hexagon 204"/>
              <p:cNvSpPr/>
              <p:nvPr/>
            </p:nvSpPr>
            <p:spPr>
              <a:xfrm rot="16200000">
                <a:off x="775947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6" name="Hexagon 205"/>
              <p:cNvSpPr/>
              <p:nvPr/>
            </p:nvSpPr>
            <p:spPr>
              <a:xfrm rot="16200000">
                <a:off x="823504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7" name="Hexagon 206"/>
              <p:cNvSpPr/>
              <p:nvPr/>
            </p:nvSpPr>
            <p:spPr>
              <a:xfrm rot="16200000">
                <a:off x="609495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8" name="Hexagon 207"/>
              <p:cNvSpPr/>
              <p:nvPr/>
            </p:nvSpPr>
            <p:spPr>
              <a:xfrm rot="16200000">
                <a:off x="657053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9" name="Hexagon 208"/>
              <p:cNvSpPr/>
              <p:nvPr/>
            </p:nvSpPr>
            <p:spPr>
              <a:xfrm rot="16200000">
                <a:off x="704610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0" name="Hexagon 209"/>
              <p:cNvSpPr/>
              <p:nvPr/>
            </p:nvSpPr>
            <p:spPr>
              <a:xfrm rot="16200000">
                <a:off x="752168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1" name="Hexagon 210"/>
              <p:cNvSpPr/>
              <p:nvPr/>
            </p:nvSpPr>
            <p:spPr>
              <a:xfrm rot="16200000">
                <a:off x="799725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2" name="Hexagon 211"/>
              <p:cNvSpPr/>
              <p:nvPr/>
            </p:nvSpPr>
            <p:spPr>
              <a:xfrm rot="16200000">
                <a:off x="847283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3" name="Hexagon 212"/>
              <p:cNvSpPr/>
              <p:nvPr/>
            </p:nvSpPr>
            <p:spPr>
              <a:xfrm rot="16200000">
                <a:off x="585716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4" name="Hexagon 213"/>
              <p:cNvSpPr/>
              <p:nvPr/>
            </p:nvSpPr>
            <p:spPr>
              <a:xfrm rot="16200000">
                <a:off x="633274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5" name="Hexagon 214"/>
              <p:cNvSpPr/>
              <p:nvPr/>
            </p:nvSpPr>
            <p:spPr>
              <a:xfrm rot="16200000">
                <a:off x="680831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6" name="Hexagon 215"/>
              <p:cNvSpPr/>
              <p:nvPr/>
            </p:nvSpPr>
            <p:spPr>
              <a:xfrm rot="16200000">
                <a:off x="728389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7" name="Hexagon 216"/>
              <p:cNvSpPr/>
              <p:nvPr/>
            </p:nvSpPr>
            <p:spPr>
              <a:xfrm rot="16200000">
                <a:off x="775947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8" name="Hexagon 217"/>
              <p:cNvSpPr/>
              <p:nvPr/>
            </p:nvSpPr>
            <p:spPr>
              <a:xfrm rot="16200000">
                <a:off x="823504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9" name="Hexagon 218"/>
              <p:cNvSpPr/>
              <p:nvPr/>
            </p:nvSpPr>
            <p:spPr>
              <a:xfrm rot="16200000">
                <a:off x="609495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20" name="Hexagon 219"/>
              <p:cNvSpPr/>
              <p:nvPr/>
            </p:nvSpPr>
            <p:spPr>
              <a:xfrm rot="16200000">
                <a:off x="657053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21" name="Hexagon 220"/>
              <p:cNvSpPr/>
              <p:nvPr/>
            </p:nvSpPr>
            <p:spPr>
              <a:xfrm rot="16200000">
                <a:off x="704610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22" name="Hexagon 221"/>
              <p:cNvSpPr/>
              <p:nvPr/>
            </p:nvSpPr>
            <p:spPr>
              <a:xfrm rot="16200000">
                <a:off x="752168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23" name="Hexagon 222"/>
              <p:cNvSpPr/>
              <p:nvPr/>
            </p:nvSpPr>
            <p:spPr>
              <a:xfrm rot="16200000">
                <a:off x="799725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24" name="Hexagon 223"/>
              <p:cNvSpPr/>
              <p:nvPr/>
            </p:nvSpPr>
            <p:spPr>
              <a:xfrm rot="16200000">
                <a:off x="847283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88301" y="3366149"/>
              <a:ext cx="8798156" cy="1783691"/>
              <a:chOff x="188301" y="108927"/>
              <a:chExt cx="8798156" cy="1783691"/>
            </a:xfrm>
            <a:grpFill/>
          </p:grpSpPr>
          <p:sp>
            <p:nvSpPr>
              <p:cNvPr id="81" name="Hexagon 80"/>
              <p:cNvSpPr/>
              <p:nvPr/>
            </p:nvSpPr>
            <p:spPr>
              <a:xfrm rot="16200000">
                <a:off x="15025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82" name="Hexagon 81"/>
              <p:cNvSpPr/>
              <p:nvPr/>
            </p:nvSpPr>
            <p:spPr>
              <a:xfrm rot="16200000">
                <a:off x="62583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83" name="Hexagon 82"/>
              <p:cNvSpPr/>
              <p:nvPr/>
            </p:nvSpPr>
            <p:spPr>
              <a:xfrm rot="16200000">
                <a:off x="110140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84" name="Hexagon 83"/>
              <p:cNvSpPr/>
              <p:nvPr/>
            </p:nvSpPr>
            <p:spPr>
              <a:xfrm rot="16200000">
                <a:off x="157698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85" name="Hexagon 84"/>
              <p:cNvSpPr/>
              <p:nvPr/>
            </p:nvSpPr>
            <p:spPr>
              <a:xfrm rot="16200000">
                <a:off x="205255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86" name="Hexagon 85"/>
              <p:cNvSpPr/>
              <p:nvPr/>
            </p:nvSpPr>
            <p:spPr>
              <a:xfrm rot="16200000">
                <a:off x="252813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87" name="Hexagon 86"/>
              <p:cNvSpPr/>
              <p:nvPr/>
            </p:nvSpPr>
            <p:spPr>
              <a:xfrm rot="16200000">
                <a:off x="38804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88" name="Hexagon 87"/>
              <p:cNvSpPr/>
              <p:nvPr/>
            </p:nvSpPr>
            <p:spPr>
              <a:xfrm rot="16200000">
                <a:off x="86361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89" name="Hexagon 88"/>
              <p:cNvSpPr/>
              <p:nvPr/>
            </p:nvSpPr>
            <p:spPr>
              <a:xfrm rot="16200000">
                <a:off x="133919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90" name="Hexagon 89"/>
              <p:cNvSpPr/>
              <p:nvPr/>
            </p:nvSpPr>
            <p:spPr>
              <a:xfrm rot="16200000">
                <a:off x="181477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91" name="Hexagon 90"/>
              <p:cNvSpPr/>
              <p:nvPr/>
            </p:nvSpPr>
            <p:spPr>
              <a:xfrm rot="16200000">
                <a:off x="229034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92" name="Hexagon 91"/>
              <p:cNvSpPr/>
              <p:nvPr/>
            </p:nvSpPr>
            <p:spPr>
              <a:xfrm rot="16200000">
                <a:off x="276592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93" name="Hexagon 92"/>
              <p:cNvSpPr/>
              <p:nvPr/>
            </p:nvSpPr>
            <p:spPr>
              <a:xfrm rot="16200000">
                <a:off x="15025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94" name="Hexagon 93"/>
              <p:cNvSpPr/>
              <p:nvPr/>
            </p:nvSpPr>
            <p:spPr>
              <a:xfrm rot="16200000">
                <a:off x="62583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95" name="Hexagon 94"/>
              <p:cNvSpPr/>
              <p:nvPr/>
            </p:nvSpPr>
            <p:spPr>
              <a:xfrm rot="16200000">
                <a:off x="110140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96" name="Hexagon 95"/>
              <p:cNvSpPr/>
              <p:nvPr/>
            </p:nvSpPr>
            <p:spPr>
              <a:xfrm rot="16200000">
                <a:off x="157698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97" name="Hexagon 96"/>
              <p:cNvSpPr/>
              <p:nvPr/>
            </p:nvSpPr>
            <p:spPr>
              <a:xfrm rot="16200000">
                <a:off x="205255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98" name="Hexagon 97"/>
              <p:cNvSpPr/>
              <p:nvPr/>
            </p:nvSpPr>
            <p:spPr>
              <a:xfrm rot="16200000">
                <a:off x="252813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99" name="Hexagon 98"/>
              <p:cNvSpPr/>
              <p:nvPr/>
            </p:nvSpPr>
            <p:spPr>
              <a:xfrm rot="16200000">
                <a:off x="38804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0" name="Hexagon 99"/>
              <p:cNvSpPr/>
              <p:nvPr/>
            </p:nvSpPr>
            <p:spPr>
              <a:xfrm rot="16200000">
                <a:off x="86361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1" name="Hexagon 100"/>
              <p:cNvSpPr/>
              <p:nvPr/>
            </p:nvSpPr>
            <p:spPr>
              <a:xfrm rot="16200000">
                <a:off x="133919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2" name="Hexagon 101"/>
              <p:cNvSpPr/>
              <p:nvPr/>
            </p:nvSpPr>
            <p:spPr>
              <a:xfrm rot="16200000">
                <a:off x="181477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3" name="Hexagon 102"/>
              <p:cNvSpPr/>
              <p:nvPr/>
            </p:nvSpPr>
            <p:spPr>
              <a:xfrm rot="16200000">
                <a:off x="229034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4" name="Hexagon 103"/>
              <p:cNvSpPr/>
              <p:nvPr/>
            </p:nvSpPr>
            <p:spPr>
              <a:xfrm rot="16200000">
                <a:off x="276592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5" name="Hexagon 104"/>
              <p:cNvSpPr/>
              <p:nvPr/>
            </p:nvSpPr>
            <p:spPr>
              <a:xfrm rot="16200000">
                <a:off x="300371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6" name="Hexagon 105"/>
              <p:cNvSpPr/>
              <p:nvPr/>
            </p:nvSpPr>
            <p:spPr>
              <a:xfrm rot="16200000">
                <a:off x="347928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7" name="Hexagon 106"/>
              <p:cNvSpPr/>
              <p:nvPr/>
            </p:nvSpPr>
            <p:spPr>
              <a:xfrm rot="16200000">
                <a:off x="395486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8" name="Hexagon 107"/>
              <p:cNvSpPr/>
              <p:nvPr/>
            </p:nvSpPr>
            <p:spPr>
              <a:xfrm rot="16200000">
                <a:off x="443043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9" name="Hexagon 108"/>
              <p:cNvSpPr/>
              <p:nvPr/>
            </p:nvSpPr>
            <p:spPr>
              <a:xfrm rot="16200000">
                <a:off x="490601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0" name="Hexagon 109"/>
              <p:cNvSpPr/>
              <p:nvPr/>
            </p:nvSpPr>
            <p:spPr>
              <a:xfrm rot="16200000">
                <a:off x="538159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1" name="Hexagon 110"/>
              <p:cNvSpPr/>
              <p:nvPr/>
            </p:nvSpPr>
            <p:spPr>
              <a:xfrm rot="16200000">
                <a:off x="324149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2" name="Hexagon 111"/>
              <p:cNvSpPr/>
              <p:nvPr/>
            </p:nvSpPr>
            <p:spPr>
              <a:xfrm rot="16200000">
                <a:off x="371707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3" name="Hexagon 112"/>
              <p:cNvSpPr/>
              <p:nvPr/>
            </p:nvSpPr>
            <p:spPr>
              <a:xfrm rot="16200000">
                <a:off x="419265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4" name="Hexagon 113"/>
              <p:cNvSpPr/>
              <p:nvPr/>
            </p:nvSpPr>
            <p:spPr>
              <a:xfrm rot="16200000">
                <a:off x="466822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5" name="Hexagon 114"/>
              <p:cNvSpPr/>
              <p:nvPr/>
            </p:nvSpPr>
            <p:spPr>
              <a:xfrm rot="16200000">
                <a:off x="514380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6" name="Hexagon 115"/>
              <p:cNvSpPr/>
              <p:nvPr/>
            </p:nvSpPr>
            <p:spPr>
              <a:xfrm rot="16200000">
                <a:off x="561937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7" name="Hexagon 116"/>
              <p:cNvSpPr/>
              <p:nvPr/>
            </p:nvSpPr>
            <p:spPr>
              <a:xfrm rot="16200000">
                <a:off x="300371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8" name="Hexagon 117"/>
              <p:cNvSpPr/>
              <p:nvPr/>
            </p:nvSpPr>
            <p:spPr>
              <a:xfrm rot="16200000">
                <a:off x="347928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9" name="Hexagon 118"/>
              <p:cNvSpPr/>
              <p:nvPr/>
            </p:nvSpPr>
            <p:spPr>
              <a:xfrm rot="16200000">
                <a:off x="395486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0" name="Hexagon 119"/>
              <p:cNvSpPr/>
              <p:nvPr/>
            </p:nvSpPr>
            <p:spPr>
              <a:xfrm rot="16200000">
                <a:off x="443043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1" name="Hexagon 120"/>
              <p:cNvSpPr/>
              <p:nvPr/>
            </p:nvSpPr>
            <p:spPr>
              <a:xfrm rot="16200000">
                <a:off x="490601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2" name="Hexagon 121"/>
              <p:cNvSpPr/>
              <p:nvPr/>
            </p:nvSpPr>
            <p:spPr>
              <a:xfrm rot="16200000">
                <a:off x="538159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3" name="Hexagon 122"/>
              <p:cNvSpPr/>
              <p:nvPr/>
            </p:nvSpPr>
            <p:spPr>
              <a:xfrm rot="16200000">
                <a:off x="324149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4" name="Hexagon 123"/>
              <p:cNvSpPr/>
              <p:nvPr/>
            </p:nvSpPr>
            <p:spPr>
              <a:xfrm rot="16200000">
                <a:off x="371707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5" name="Hexagon 124"/>
              <p:cNvSpPr/>
              <p:nvPr/>
            </p:nvSpPr>
            <p:spPr>
              <a:xfrm rot="16200000">
                <a:off x="419265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6" name="Hexagon 125"/>
              <p:cNvSpPr/>
              <p:nvPr/>
            </p:nvSpPr>
            <p:spPr>
              <a:xfrm rot="16200000">
                <a:off x="466822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7" name="Hexagon 126"/>
              <p:cNvSpPr/>
              <p:nvPr/>
            </p:nvSpPr>
            <p:spPr>
              <a:xfrm rot="16200000">
                <a:off x="514380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8" name="Hexagon 127"/>
              <p:cNvSpPr/>
              <p:nvPr/>
            </p:nvSpPr>
            <p:spPr>
              <a:xfrm rot="16200000">
                <a:off x="561937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9" name="Hexagon 128"/>
              <p:cNvSpPr/>
              <p:nvPr/>
            </p:nvSpPr>
            <p:spPr>
              <a:xfrm rot="16200000">
                <a:off x="585716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0" name="Hexagon 129"/>
              <p:cNvSpPr/>
              <p:nvPr/>
            </p:nvSpPr>
            <p:spPr>
              <a:xfrm rot="16200000">
                <a:off x="633274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1" name="Hexagon 130"/>
              <p:cNvSpPr/>
              <p:nvPr/>
            </p:nvSpPr>
            <p:spPr>
              <a:xfrm rot="16200000">
                <a:off x="680831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2" name="Hexagon 131"/>
              <p:cNvSpPr/>
              <p:nvPr/>
            </p:nvSpPr>
            <p:spPr>
              <a:xfrm rot="16200000">
                <a:off x="728389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3" name="Hexagon 132"/>
              <p:cNvSpPr/>
              <p:nvPr/>
            </p:nvSpPr>
            <p:spPr>
              <a:xfrm rot="16200000">
                <a:off x="775947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4" name="Hexagon 133"/>
              <p:cNvSpPr/>
              <p:nvPr/>
            </p:nvSpPr>
            <p:spPr>
              <a:xfrm rot="16200000">
                <a:off x="823504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5" name="Hexagon 134"/>
              <p:cNvSpPr/>
              <p:nvPr/>
            </p:nvSpPr>
            <p:spPr>
              <a:xfrm rot="16200000">
                <a:off x="609495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6" name="Hexagon 135"/>
              <p:cNvSpPr/>
              <p:nvPr/>
            </p:nvSpPr>
            <p:spPr>
              <a:xfrm rot="16200000">
                <a:off x="657053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7" name="Hexagon 136"/>
              <p:cNvSpPr/>
              <p:nvPr/>
            </p:nvSpPr>
            <p:spPr>
              <a:xfrm rot="16200000">
                <a:off x="704610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8" name="Hexagon 137"/>
              <p:cNvSpPr/>
              <p:nvPr/>
            </p:nvSpPr>
            <p:spPr>
              <a:xfrm rot="16200000">
                <a:off x="752168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9" name="Hexagon 138"/>
              <p:cNvSpPr/>
              <p:nvPr/>
            </p:nvSpPr>
            <p:spPr>
              <a:xfrm rot="16200000">
                <a:off x="799725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0" name="Hexagon 139"/>
              <p:cNvSpPr/>
              <p:nvPr/>
            </p:nvSpPr>
            <p:spPr>
              <a:xfrm rot="16200000">
                <a:off x="847283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1" name="Hexagon 140"/>
              <p:cNvSpPr/>
              <p:nvPr/>
            </p:nvSpPr>
            <p:spPr>
              <a:xfrm rot="16200000">
                <a:off x="585716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2" name="Hexagon 141"/>
              <p:cNvSpPr/>
              <p:nvPr/>
            </p:nvSpPr>
            <p:spPr>
              <a:xfrm rot="16200000">
                <a:off x="633274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3" name="Hexagon 142"/>
              <p:cNvSpPr/>
              <p:nvPr/>
            </p:nvSpPr>
            <p:spPr>
              <a:xfrm rot="16200000">
                <a:off x="680831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4" name="Hexagon 143"/>
              <p:cNvSpPr/>
              <p:nvPr/>
            </p:nvSpPr>
            <p:spPr>
              <a:xfrm rot="16200000">
                <a:off x="728389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5" name="Hexagon 144"/>
              <p:cNvSpPr/>
              <p:nvPr/>
            </p:nvSpPr>
            <p:spPr>
              <a:xfrm rot="16200000">
                <a:off x="775947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6" name="Hexagon 145"/>
              <p:cNvSpPr/>
              <p:nvPr/>
            </p:nvSpPr>
            <p:spPr>
              <a:xfrm rot="16200000">
                <a:off x="823504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7" name="Hexagon 146"/>
              <p:cNvSpPr/>
              <p:nvPr/>
            </p:nvSpPr>
            <p:spPr>
              <a:xfrm rot="16200000">
                <a:off x="609495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8" name="Hexagon 147"/>
              <p:cNvSpPr/>
              <p:nvPr/>
            </p:nvSpPr>
            <p:spPr>
              <a:xfrm rot="16200000">
                <a:off x="657053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9" name="Hexagon 148"/>
              <p:cNvSpPr/>
              <p:nvPr/>
            </p:nvSpPr>
            <p:spPr>
              <a:xfrm rot="16200000">
                <a:off x="704610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50" name="Hexagon 149"/>
              <p:cNvSpPr/>
              <p:nvPr/>
            </p:nvSpPr>
            <p:spPr>
              <a:xfrm rot="16200000">
                <a:off x="752168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51" name="Hexagon 150"/>
              <p:cNvSpPr/>
              <p:nvPr/>
            </p:nvSpPr>
            <p:spPr>
              <a:xfrm rot="16200000">
                <a:off x="799725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52" name="Hexagon 151"/>
              <p:cNvSpPr/>
              <p:nvPr/>
            </p:nvSpPr>
            <p:spPr>
              <a:xfrm rot="16200000">
                <a:off x="847283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88301" y="5003749"/>
              <a:ext cx="8798156" cy="1783691"/>
              <a:chOff x="188301" y="108927"/>
              <a:chExt cx="8798156" cy="1783691"/>
            </a:xfrm>
            <a:grpFill/>
          </p:grpSpPr>
          <p:sp>
            <p:nvSpPr>
              <p:cNvPr id="9" name="Hexagon 8"/>
              <p:cNvSpPr/>
              <p:nvPr/>
            </p:nvSpPr>
            <p:spPr>
              <a:xfrm rot="16200000">
                <a:off x="15025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" name="Hexagon 9"/>
              <p:cNvSpPr/>
              <p:nvPr/>
            </p:nvSpPr>
            <p:spPr>
              <a:xfrm rot="16200000">
                <a:off x="62583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" name="Hexagon 10"/>
              <p:cNvSpPr/>
              <p:nvPr/>
            </p:nvSpPr>
            <p:spPr>
              <a:xfrm rot="16200000">
                <a:off x="110140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" name="Hexagon 11"/>
              <p:cNvSpPr/>
              <p:nvPr/>
            </p:nvSpPr>
            <p:spPr>
              <a:xfrm rot="16200000">
                <a:off x="157698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" name="Hexagon 12"/>
              <p:cNvSpPr/>
              <p:nvPr/>
            </p:nvSpPr>
            <p:spPr>
              <a:xfrm rot="16200000">
                <a:off x="205255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" name="Hexagon 13"/>
              <p:cNvSpPr/>
              <p:nvPr/>
            </p:nvSpPr>
            <p:spPr>
              <a:xfrm rot="16200000">
                <a:off x="252813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5" name="Hexagon 14"/>
              <p:cNvSpPr/>
              <p:nvPr/>
            </p:nvSpPr>
            <p:spPr>
              <a:xfrm rot="16200000">
                <a:off x="38804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" name="Hexagon 15"/>
              <p:cNvSpPr/>
              <p:nvPr/>
            </p:nvSpPr>
            <p:spPr>
              <a:xfrm rot="16200000">
                <a:off x="86361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" name="Hexagon 16"/>
              <p:cNvSpPr/>
              <p:nvPr/>
            </p:nvSpPr>
            <p:spPr>
              <a:xfrm rot="16200000">
                <a:off x="133919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" name="Hexagon 17"/>
              <p:cNvSpPr/>
              <p:nvPr/>
            </p:nvSpPr>
            <p:spPr>
              <a:xfrm rot="16200000">
                <a:off x="181477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" name="Hexagon 18"/>
              <p:cNvSpPr/>
              <p:nvPr/>
            </p:nvSpPr>
            <p:spPr>
              <a:xfrm rot="16200000">
                <a:off x="229034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" name="Hexagon 19"/>
              <p:cNvSpPr/>
              <p:nvPr/>
            </p:nvSpPr>
            <p:spPr>
              <a:xfrm rot="16200000">
                <a:off x="276592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" name="Hexagon 20"/>
              <p:cNvSpPr/>
              <p:nvPr/>
            </p:nvSpPr>
            <p:spPr>
              <a:xfrm rot="16200000">
                <a:off x="15025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2" name="Hexagon 21"/>
              <p:cNvSpPr/>
              <p:nvPr/>
            </p:nvSpPr>
            <p:spPr>
              <a:xfrm rot="16200000">
                <a:off x="62583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" name="Hexagon 22"/>
              <p:cNvSpPr/>
              <p:nvPr/>
            </p:nvSpPr>
            <p:spPr>
              <a:xfrm rot="16200000">
                <a:off x="110140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" name="Hexagon 23"/>
              <p:cNvSpPr/>
              <p:nvPr/>
            </p:nvSpPr>
            <p:spPr>
              <a:xfrm rot="16200000">
                <a:off x="157698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" name="Hexagon 24"/>
              <p:cNvSpPr/>
              <p:nvPr/>
            </p:nvSpPr>
            <p:spPr>
              <a:xfrm rot="16200000">
                <a:off x="205255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" name="Hexagon 25"/>
              <p:cNvSpPr/>
              <p:nvPr/>
            </p:nvSpPr>
            <p:spPr>
              <a:xfrm rot="16200000">
                <a:off x="252813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" name="Hexagon 26"/>
              <p:cNvSpPr/>
              <p:nvPr/>
            </p:nvSpPr>
            <p:spPr>
              <a:xfrm rot="16200000">
                <a:off x="38804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" name="Hexagon 27"/>
              <p:cNvSpPr/>
              <p:nvPr/>
            </p:nvSpPr>
            <p:spPr>
              <a:xfrm rot="16200000">
                <a:off x="86361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9" name="Hexagon 28"/>
              <p:cNvSpPr/>
              <p:nvPr/>
            </p:nvSpPr>
            <p:spPr>
              <a:xfrm rot="16200000">
                <a:off x="133919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30" name="Hexagon 29"/>
              <p:cNvSpPr/>
              <p:nvPr/>
            </p:nvSpPr>
            <p:spPr>
              <a:xfrm rot="16200000">
                <a:off x="181477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31" name="Hexagon 30"/>
              <p:cNvSpPr/>
              <p:nvPr/>
            </p:nvSpPr>
            <p:spPr>
              <a:xfrm rot="16200000">
                <a:off x="229034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32" name="Hexagon 31"/>
              <p:cNvSpPr/>
              <p:nvPr/>
            </p:nvSpPr>
            <p:spPr>
              <a:xfrm rot="16200000">
                <a:off x="276592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33" name="Hexagon 32"/>
              <p:cNvSpPr/>
              <p:nvPr/>
            </p:nvSpPr>
            <p:spPr>
              <a:xfrm rot="16200000">
                <a:off x="300371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34" name="Hexagon 33"/>
              <p:cNvSpPr/>
              <p:nvPr/>
            </p:nvSpPr>
            <p:spPr>
              <a:xfrm rot="16200000">
                <a:off x="347928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35" name="Hexagon 34"/>
              <p:cNvSpPr/>
              <p:nvPr/>
            </p:nvSpPr>
            <p:spPr>
              <a:xfrm rot="16200000">
                <a:off x="395486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36" name="Hexagon 35"/>
              <p:cNvSpPr/>
              <p:nvPr/>
            </p:nvSpPr>
            <p:spPr>
              <a:xfrm rot="16200000">
                <a:off x="443043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37" name="Hexagon 36"/>
              <p:cNvSpPr/>
              <p:nvPr/>
            </p:nvSpPr>
            <p:spPr>
              <a:xfrm rot="16200000">
                <a:off x="490601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38" name="Hexagon 37"/>
              <p:cNvSpPr/>
              <p:nvPr/>
            </p:nvSpPr>
            <p:spPr>
              <a:xfrm rot="16200000">
                <a:off x="538159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39" name="Hexagon 38"/>
              <p:cNvSpPr/>
              <p:nvPr/>
            </p:nvSpPr>
            <p:spPr>
              <a:xfrm rot="16200000">
                <a:off x="324149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40" name="Hexagon 39"/>
              <p:cNvSpPr/>
              <p:nvPr/>
            </p:nvSpPr>
            <p:spPr>
              <a:xfrm rot="16200000">
                <a:off x="371707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41" name="Hexagon 40"/>
              <p:cNvSpPr/>
              <p:nvPr/>
            </p:nvSpPr>
            <p:spPr>
              <a:xfrm rot="16200000">
                <a:off x="419265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42" name="Hexagon 41"/>
              <p:cNvSpPr/>
              <p:nvPr/>
            </p:nvSpPr>
            <p:spPr>
              <a:xfrm rot="16200000">
                <a:off x="466822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43" name="Hexagon 42"/>
              <p:cNvSpPr/>
              <p:nvPr/>
            </p:nvSpPr>
            <p:spPr>
              <a:xfrm rot="16200000">
                <a:off x="514380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44" name="Hexagon 43"/>
              <p:cNvSpPr/>
              <p:nvPr/>
            </p:nvSpPr>
            <p:spPr>
              <a:xfrm rot="16200000">
                <a:off x="561937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45" name="Hexagon 44"/>
              <p:cNvSpPr/>
              <p:nvPr/>
            </p:nvSpPr>
            <p:spPr>
              <a:xfrm rot="16200000">
                <a:off x="300371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46" name="Hexagon 45"/>
              <p:cNvSpPr/>
              <p:nvPr/>
            </p:nvSpPr>
            <p:spPr>
              <a:xfrm rot="16200000">
                <a:off x="347928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47" name="Hexagon 46"/>
              <p:cNvSpPr/>
              <p:nvPr/>
            </p:nvSpPr>
            <p:spPr>
              <a:xfrm rot="16200000">
                <a:off x="395486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48" name="Hexagon 47"/>
              <p:cNvSpPr/>
              <p:nvPr/>
            </p:nvSpPr>
            <p:spPr>
              <a:xfrm rot="16200000">
                <a:off x="443043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49" name="Hexagon 48"/>
              <p:cNvSpPr/>
              <p:nvPr/>
            </p:nvSpPr>
            <p:spPr>
              <a:xfrm rot="16200000">
                <a:off x="490601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50" name="Hexagon 49"/>
              <p:cNvSpPr/>
              <p:nvPr/>
            </p:nvSpPr>
            <p:spPr>
              <a:xfrm rot="16200000">
                <a:off x="538159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51" name="Hexagon 50"/>
              <p:cNvSpPr/>
              <p:nvPr/>
            </p:nvSpPr>
            <p:spPr>
              <a:xfrm rot="16200000">
                <a:off x="324149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52" name="Hexagon 51"/>
              <p:cNvSpPr/>
              <p:nvPr/>
            </p:nvSpPr>
            <p:spPr>
              <a:xfrm rot="16200000">
                <a:off x="371707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53" name="Hexagon 52"/>
              <p:cNvSpPr/>
              <p:nvPr/>
            </p:nvSpPr>
            <p:spPr>
              <a:xfrm rot="16200000">
                <a:off x="419265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54" name="Hexagon 53"/>
              <p:cNvSpPr/>
              <p:nvPr/>
            </p:nvSpPr>
            <p:spPr>
              <a:xfrm rot="16200000">
                <a:off x="466822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55" name="Hexagon 54"/>
              <p:cNvSpPr/>
              <p:nvPr/>
            </p:nvSpPr>
            <p:spPr>
              <a:xfrm rot="16200000">
                <a:off x="514380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56" name="Hexagon 55"/>
              <p:cNvSpPr/>
              <p:nvPr/>
            </p:nvSpPr>
            <p:spPr>
              <a:xfrm rot="16200000">
                <a:off x="561937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57" name="Hexagon 56"/>
              <p:cNvSpPr/>
              <p:nvPr/>
            </p:nvSpPr>
            <p:spPr>
              <a:xfrm rot="16200000">
                <a:off x="585716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58" name="Hexagon 57"/>
              <p:cNvSpPr/>
              <p:nvPr/>
            </p:nvSpPr>
            <p:spPr>
              <a:xfrm rot="16200000">
                <a:off x="633274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59" name="Hexagon 58"/>
              <p:cNvSpPr/>
              <p:nvPr/>
            </p:nvSpPr>
            <p:spPr>
              <a:xfrm rot="16200000">
                <a:off x="680831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60" name="Hexagon 59"/>
              <p:cNvSpPr/>
              <p:nvPr/>
            </p:nvSpPr>
            <p:spPr>
              <a:xfrm rot="16200000">
                <a:off x="728389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61" name="Hexagon 60"/>
              <p:cNvSpPr/>
              <p:nvPr/>
            </p:nvSpPr>
            <p:spPr>
              <a:xfrm rot="16200000">
                <a:off x="775947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62" name="Hexagon 61"/>
              <p:cNvSpPr/>
              <p:nvPr/>
            </p:nvSpPr>
            <p:spPr>
              <a:xfrm rot="16200000">
                <a:off x="823504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63" name="Hexagon 62"/>
              <p:cNvSpPr/>
              <p:nvPr/>
            </p:nvSpPr>
            <p:spPr>
              <a:xfrm rot="16200000">
                <a:off x="609495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64" name="Hexagon 63"/>
              <p:cNvSpPr/>
              <p:nvPr/>
            </p:nvSpPr>
            <p:spPr>
              <a:xfrm rot="16200000">
                <a:off x="657053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65" name="Hexagon 64"/>
              <p:cNvSpPr/>
              <p:nvPr/>
            </p:nvSpPr>
            <p:spPr>
              <a:xfrm rot="16200000">
                <a:off x="704610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66" name="Hexagon 65"/>
              <p:cNvSpPr/>
              <p:nvPr/>
            </p:nvSpPr>
            <p:spPr>
              <a:xfrm rot="16200000">
                <a:off x="752168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67" name="Hexagon 66"/>
              <p:cNvSpPr/>
              <p:nvPr/>
            </p:nvSpPr>
            <p:spPr>
              <a:xfrm rot="16200000">
                <a:off x="799725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68" name="Hexagon 67"/>
              <p:cNvSpPr/>
              <p:nvPr/>
            </p:nvSpPr>
            <p:spPr>
              <a:xfrm rot="16200000">
                <a:off x="847283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69" name="Hexagon 68"/>
              <p:cNvSpPr/>
              <p:nvPr/>
            </p:nvSpPr>
            <p:spPr>
              <a:xfrm rot="16200000">
                <a:off x="585716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70" name="Hexagon 69"/>
              <p:cNvSpPr/>
              <p:nvPr/>
            </p:nvSpPr>
            <p:spPr>
              <a:xfrm rot="16200000">
                <a:off x="633274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71" name="Hexagon 70"/>
              <p:cNvSpPr/>
              <p:nvPr/>
            </p:nvSpPr>
            <p:spPr>
              <a:xfrm rot="16200000">
                <a:off x="680831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72" name="Hexagon 71"/>
              <p:cNvSpPr/>
              <p:nvPr/>
            </p:nvSpPr>
            <p:spPr>
              <a:xfrm rot="16200000">
                <a:off x="728389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73" name="Hexagon 72"/>
              <p:cNvSpPr/>
              <p:nvPr/>
            </p:nvSpPr>
            <p:spPr>
              <a:xfrm rot="16200000">
                <a:off x="775947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74" name="Hexagon 73"/>
              <p:cNvSpPr/>
              <p:nvPr/>
            </p:nvSpPr>
            <p:spPr>
              <a:xfrm rot="16200000">
                <a:off x="823504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75" name="Hexagon 74"/>
              <p:cNvSpPr/>
              <p:nvPr/>
            </p:nvSpPr>
            <p:spPr>
              <a:xfrm rot="16200000">
                <a:off x="609495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76" name="Hexagon 75"/>
              <p:cNvSpPr/>
              <p:nvPr/>
            </p:nvSpPr>
            <p:spPr>
              <a:xfrm rot="16200000">
                <a:off x="657053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77" name="Hexagon 76"/>
              <p:cNvSpPr/>
              <p:nvPr/>
            </p:nvSpPr>
            <p:spPr>
              <a:xfrm rot="16200000">
                <a:off x="704610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78" name="Hexagon 77"/>
              <p:cNvSpPr/>
              <p:nvPr/>
            </p:nvSpPr>
            <p:spPr>
              <a:xfrm rot="16200000">
                <a:off x="752168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79" name="Hexagon 78"/>
              <p:cNvSpPr/>
              <p:nvPr/>
            </p:nvSpPr>
            <p:spPr>
              <a:xfrm rot="16200000">
                <a:off x="799725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80" name="Hexagon 79"/>
              <p:cNvSpPr/>
              <p:nvPr/>
            </p:nvSpPr>
            <p:spPr>
              <a:xfrm rot="16200000">
                <a:off x="847283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</p:grpSp>
      </p:grpSp>
      <p:cxnSp>
        <p:nvCxnSpPr>
          <p:cNvPr id="299" name="Straight Connector 298"/>
          <p:cNvCxnSpPr/>
          <p:nvPr userDrawn="1"/>
        </p:nvCxnSpPr>
        <p:spPr>
          <a:xfrm>
            <a:off x="1481585" y="2822325"/>
            <a:ext cx="619098" cy="0"/>
          </a:xfrm>
          <a:prstGeom prst="line">
            <a:avLst/>
          </a:prstGeom>
          <a:ln w="76200" cmpd="sng">
            <a:solidFill>
              <a:srgbClr val="E41D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0" name="Hexagon 299"/>
          <p:cNvSpPr/>
          <p:nvPr userDrawn="1"/>
        </p:nvSpPr>
        <p:spPr>
          <a:xfrm rot="16200000">
            <a:off x="6808318" y="3404195"/>
            <a:ext cx="551668" cy="475576"/>
          </a:xfrm>
          <a:prstGeom prst="hexagon">
            <a:avLst>
              <a:gd name="adj" fmla="val 29977"/>
              <a:gd name="vf" fmla="val 11547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 sz="1800"/>
          </a:p>
        </p:txBody>
      </p:sp>
      <p:sp>
        <p:nvSpPr>
          <p:cNvPr id="301" name="Hexagon 300"/>
          <p:cNvSpPr/>
          <p:nvPr userDrawn="1"/>
        </p:nvSpPr>
        <p:spPr>
          <a:xfrm rot="16200000">
            <a:off x="6096880" y="3815340"/>
            <a:ext cx="551668" cy="475576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FBBD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 sz="1800"/>
          </a:p>
        </p:txBody>
      </p:sp>
      <p:sp>
        <p:nvSpPr>
          <p:cNvPr id="302" name="Hexagon 301"/>
          <p:cNvSpPr/>
          <p:nvPr userDrawn="1"/>
        </p:nvSpPr>
        <p:spPr>
          <a:xfrm rot="16200000">
            <a:off x="6770271" y="4398430"/>
            <a:ext cx="1103338" cy="951154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E41D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 sz="1800"/>
          </a:p>
        </p:txBody>
      </p:sp>
      <p:grpSp>
        <p:nvGrpSpPr>
          <p:cNvPr id="303" name="Group 302"/>
          <p:cNvGrpSpPr/>
          <p:nvPr userDrawn="1"/>
        </p:nvGrpSpPr>
        <p:grpSpPr>
          <a:xfrm>
            <a:off x="0" y="-2"/>
            <a:ext cx="9144000" cy="6858003"/>
            <a:chOff x="0" y="-2"/>
            <a:chExt cx="9144000" cy="6858003"/>
          </a:xfrm>
        </p:grpSpPr>
        <p:sp>
          <p:nvSpPr>
            <p:cNvPr id="304" name="Rectangle 303"/>
            <p:cNvSpPr/>
            <p:nvPr/>
          </p:nvSpPr>
          <p:spPr>
            <a:xfrm>
              <a:off x="0" y="0"/>
              <a:ext cx="9144000" cy="365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 sz="1800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0" y="5987363"/>
              <a:ext cx="9144000" cy="870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 sz="1800"/>
            </a:p>
          </p:txBody>
        </p:sp>
        <p:sp>
          <p:nvSpPr>
            <p:cNvPr id="306" name="Rectangle 305"/>
            <p:cNvSpPr/>
            <p:nvPr/>
          </p:nvSpPr>
          <p:spPr>
            <a:xfrm rot="5400000">
              <a:off x="-3213090" y="3218824"/>
              <a:ext cx="6858003" cy="4203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 sz="1800"/>
            </a:p>
          </p:txBody>
        </p:sp>
        <p:sp>
          <p:nvSpPr>
            <p:cNvPr id="307" name="Rectangle 306"/>
            <p:cNvSpPr/>
            <p:nvPr/>
          </p:nvSpPr>
          <p:spPr>
            <a:xfrm rot="5400000">
              <a:off x="5499891" y="3213894"/>
              <a:ext cx="6858003" cy="4302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 sz="1800"/>
            </a:p>
          </p:txBody>
        </p:sp>
        <p:sp>
          <p:nvSpPr>
            <p:cNvPr id="308" name="Right Triangle 307"/>
            <p:cNvSpPr/>
            <p:nvPr/>
          </p:nvSpPr>
          <p:spPr>
            <a:xfrm>
              <a:off x="335172" y="5349117"/>
              <a:ext cx="718886" cy="718886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 sz="1800"/>
            </a:p>
          </p:txBody>
        </p:sp>
        <p:sp>
          <p:nvSpPr>
            <p:cNvPr id="309" name="Right Triangle 308"/>
            <p:cNvSpPr/>
            <p:nvPr/>
          </p:nvSpPr>
          <p:spPr>
            <a:xfrm rot="10800000">
              <a:off x="8075802" y="270912"/>
              <a:ext cx="718886" cy="718886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 sz="1800"/>
            </a:p>
          </p:txBody>
        </p:sp>
      </p:grpSp>
      <p:pic>
        <p:nvPicPr>
          <p:cNvPr id="298" name="Image 297">
            <a:extLst>
              <a:ext uri="{FF2B5EF4-FFF2-40B4-BE49-F238E27FC236}">
                <a16:creationId xmlns:a16="http://schemas.microsoft.com/office/drawing/2014/main" id="{C3E6CA1F-BD80-4E5A-BB8D-C04DA13A3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37735" y="6018210"/>
            <a:ext cx="1576054" cy="67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2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 userDrawn="1"/>
        </p:nvSpPr>
        <p:spPr>
          <a:xfrm>
            <a:off x="428626" y="365125"/>
            <a:ext cx="8285163" cy="5622238"/>
          </a:xfrm>
          <a:prstGeom prst="snip2DiagRect">
            <a:avLst>
              <a:gd name="adj1" fmla="val 0"/>
              <a:gd name="adj2" fmla="val 9759"/>
            </a:avLst>
          </a:prstGeom>
          <a:solidFill>
            <a:srgbClr val="003F7A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 sz="180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88302" y="88768"/>
            <a:ext cx="8798156" cy="6698673"/>
            <a:chOff x="188301" y="88767"/>
            <a:chExt cx="8798156" cy="6698673"/>
          </a:xfrm>
          <a:noFill/>
        </p:grpSpPr>
        <p:grpSp>
          <p:nvGrpSpPr>
            <p:cNvPr id="5" name="Group 4"/>
            <p:cNvGrpSpPr/>
            <p:nvPr/>
          </p:nvGrpSpPr>
          <p:grpSpPr>
            <a:xfrm>
              <a:off x="188301" y="88767"/>
              <a:ext cx="8798156" cy="1783691"/>
              <a:chOff x="188301" y="108927"/>
              <a:chExt cx="8798156" cy="1783691"/>
            </a:xfrm>
            <a:grpFill/>
          </p:grpSpPr>
          <p:sp>
            <p:nvSpPr>
              <p:cNvPr id="225" name="Hexagon 224"/>
              <p:cNvSpPr/>
              <p:nvPr/>
            </p:nvSpPr>
            <p:spPr>
              <a:xfrm rot="16200000">
                <a:off x="15025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26" name="Hexagon 225"/>
              <p:cNvSpPr/>
              <p:nvPr/>
            </p:nvSpPr>
            <p:spPr>
              <a:xfrm rot="16200000">
                <a:off x="62583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27" name="Hexagon 226"/>
              <p:cNvSpPr/>
              <p:nvPr/>
            </p:nvSpPr>
            <p:spPr>
              <a:xfrm rot="16200000">
                <a:off x="110140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28" name="Hexagon 227"/>
              <p:cNvSpPr/>
              <p:nvPr/>
            </p:nvSpPr>
            <p:spPr>
              <a:xfrm rot="16200000">
                <a:off x="157698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29" name="Hexagon 228"/>
              <p:cNvSpPr/>
              <p:nvPr/>
            </p:nvSpPr>
            <p:spPr>
              <a:xfrm rot="16200000">
                <a:off x="205255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0" name="Hexagon 229"/>
              <p:cNvSpPr/>
              <p:nvPr/>
            </p:nvSpPr>
            <p:spPr>
              <a:xfrm rot="16200000">
                <a:off x="252813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1" name="Hexagon 230"/>
              <p:cNvSpPr/>
              <p:nvPr/>
            </p:nvSpPr>
            <p:spPr>
              <a:xfrm rot="16200000">
                <a:off x="38804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2" name="Hexagon 231"/>
              <p:cNvSpPr/>
              <p:nvPr/>
            </p:nvSpPr>
            <p:spPr>
              <a:xfrm rot="16200000">
                <a:off x="86361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3" name="Hexagon 232"/>
              <p:cNvSpPr/>
              <p:nvPr/>
            </p:nvSpPr>
            <p:spPr>
              <a:xfrm rot="16200000">
                <a:off x="133919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4" name="Hexagon 233"/>
              <p:cNvSpPr/>
              <p:nvPr/>
            </p:nvSpPr>
            <p:spPr>
              <a:xfrm rot="16200000">
                <a:off x="181477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5" name="Hexagon 234"/>
              <p:cNvSpPr/>
              <p:nvPr/>
            </p:nvSpPr>
            <p:spPr>
              <a:xfrm rot="16200000">
                <a:off x="229034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6" name="Hexagon 235"/>
              <p:cNvSpPr/>
              <p:nvPr/>
            </p:nvSpPr>
            <p:spPr>
              <a:xfrm rot="16200000">
                <a:off x="276592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7" name="Hexagon 236"/>
              <p:cNvSpPr/>
              <p:nvPr/>
            </p:nvSpPr>
            <p:spPr>
              <a:xfrm rot="16200000">
                <a:off x="15025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8" name="Hexagon 237"/>
              <p:cNvSpPr/>
              <p:nvPr/>
            </p:nvSpPr>
            <p:spPr>
              <a:xfrm rot="16200000">
                <a:off x="62583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9" name="Hexagon 238"/>
              <p:cNvSpPr/>
              <p:nvPr/>
            </p:nvSpPr>
            <p:spPr>
              <a:xfrm rot="16200000">
                <a:off x="110140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0" name="Hexagon 239"/>
              <p:cNvSpPr/>
              <p:nvPr/>
            </p:nvSpPr>
            <p:spPr>
              <a:xfrm rot="16200000">
                <a:off x="157698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1" name="Hexagon 240"/>
              <p:cNvSpPr/>
              <p:nvPr/>
            </p:nvSpPr>
            <p:spPr>
              <a:xfrm rot="16200000">
                <a:off x="205255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2" name="Hexagon 241"/>
              <p:cNvSpPr/>
              <p:nvPr/>
            </p:nvSpPr>
            <p:spPr>
              <a:xfrm rot="16200000">
                <a:off x="252813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3" name="Hexagon 242"/>
              <p:cNvSpPr/>
              <p:nvPr/>
            </p:nvSpPr>
            <p:spPr>
              <a:xfrm rot="16200000">
                <a:off x="38804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4" name="Hexagon 243"/>
              <p:cNvSpPr/>
              <p:nvPr/>
            </p:nvSpPr>
            <p:spPr>
              <a:xfrm rot="16200000">
                <a:off x="86361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5" name="Hexagon 244"/>
              <p:cNvSpPr/>
              <p:nvPr/>
            </p:nvSpPr>
            <p:spPr>
              <a:xfrm rot="16200000">
                <a:off x="133919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6" name="Hexagon 245"/>
              <p:cNvSpPr/>
              <p:nvPr/>
            </p:nvSpPr>
            <p:spPr>
              <a:xfrm rot="16200000">
                <a:off x="181477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7" name="Hexagon 246"/>
              <p:cNvSpPr/>
              <p:nvPr/>
            </p:nvSpPr>
            <p:spPr>
              <a:xfrm rot="16200000">
                <a:off x="229034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8" name="Hexagon 247"/>
              <p:cNvSpPr/>
              <p:nvPr/>
            </p:nvSpPr>
            <p:spPr>
              <a:xfrm rot="16200000">
                <a:off x="276592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9" name="Hexagon 248"/>
              <p:cNvSpPr/>
              <p:nvPr/>
            </p:nvSpPr>
            <p:spPr>
              <a:xfrm rot="16200000">
                <a:off x="300371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0" name="Hexagon 249"/>
              <p:cNvSpPr/>
              <p:nvPr/>
            </p:nvSpPr>
            <p:spPr>
              <a:xfrm rot="16200000">
                <a:off x="347928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1" name="Hexagon 250"/>
              <p:cNvSpPr/>
              <p:nvPr/>
            </p:nvSpPr>
            <p:spPr>
              <a:xfrm rot="16200000">
                <a:off x="395486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2" name="Hexagon 251"/>
              <p:cNvSpPr/>
              <p:nvPr/>
            </p:nvSpPr>
            <p:spPr>
              <a:xfrm rot="16200000">
                <a:off x="443043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3" name="Hexagon 252"/>
              <p:cNvSpPr/>
              <p:nvPr/>
            </p:nvSpPr>
            <p:spPr>
              <a:xfrm rot="16200000">
                <a:off x="490601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4" name="Hexagon 253"/>
              <p:cNvSpPr/>
              <p:nvPr/>
            </p:nvSpPr>
            <p:spPr>
              <a:xfrm rot="16200000">
                <a:off x="538159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5" name="Hexagon 254"/>
              <p:cNvSpPr/>
              <p:nvPr/>
            </p:nvSpPr>
            <p:spPr>
              <a:xfrm rot="16200000">
                <a:off x="324149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6" name="Hexagon 255"/>
              <p:cNvSpPr/>
              <p:nvPr/>
            </p:nvSpPr>
            <p:spPr>
              <a:xfrm rot="16200000">
                <a:off x="371707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7" name="Hexagon 256"/>
              <p:cNvSpPr/>
              <p:nvPr/>
            </p:nvSpPr>
            <p:spPr>
              <a:xfrm rot="16200000">
                <a:off x="419265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8" name="Hexagon 257"/>
              <p:cNvSpPr/>
              <p:nvPr/>
            </p:nvSpPr>
            <p:spPr>
              <a:xfrm rot="16200000">
                <a:off x="466822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9" name="Hexagon 258"/>
              <p:cNvSpPr/>
              <p:nvPr/>
            </p:nvSpPr>
            <p:spPr>
              <a:xfrm rot="16200000">
                <a:off x="514380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0" name="Hexagon 259"/>
              <p:cNvSpPr/>
              <p:nvPr/>
            </p:nvSpPr>
            <p:spPr>
              <a:xfrm rot="16200000">
                <a:off x="561937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1" name="Hexagon 260"/>
              <p:cNvSpPr/>
              <p:nvPr/>
            </p:nvSpPr>
            <p:spPr>
              <a:xfrm rot="16200000">
                <a:off x="300371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2" name="Hexagon 261"/>
              <p:cNvSpPr/>
              <p:nvPr/>
            </p:nvSpPr>
            <p:spPr>
              <a:xfrm rot="16200000">
                <a:off x="347928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3" name="Hexagon 262"/>
              <p:cNvSpPr/>
              <p:nvPr/>
            </p:nvSpPr>
            <p:spPr>
              <a:xfrm rot="16200000">
                <a:off x="395486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4" name="Hexagon 263"/>
              <p:cNvSpPr/>
              <p:nvPr/>
            </p:nvSpPr>
            <p:spPr>
              <a:xfrm rot="16200000">
                <a:off x="443043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5" name="Hexagon 264"/>
              <p:cNvSpPr/>
              <p:nvPr/>
            </p:nvSpPr>
            <p:spPr>
              <a:xfrm rot="16200000">
                <a:off x="490601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6" name="Hexagon 265"/>
              <p:cNvSpPr/>
              <p:nvPr/>
            </p:nvSpPr>
            <p:spPr>
              <a:xfrm rot="16200000">
                <a:off x="538159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7" name="Hexagon 266"/>
              <p:cNvSpPr/>
              <p:nvPr/>
            </p:nvSpPr>
            <p:spPr>
              <a:xfrm rot="16200000">
                <a:off x="324149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8" name="Hexagon 267"/>
              <p:cNvSpPr/>
              <p:nvPr/>
            </p:nvSpPr>
            <p:spPr>
              <a:xfrm rot="16200000">
                <a:off x="371707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9" name="Hexagon 268"/>
              <p:cNvSpPr/>
              <p:nvPr/>
            </p:nvSpPr>
            <p:spPr>
              <a:xfrm rot="16200000">
                <a:off x="419265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0" name="Hexagon 269"/>
              <p:cNvSpPr/>
              <p:nvPr/>
            </p:nvSpPr>
            <p:spPr>
              <a:xfrm rot="16200000">
                <a:off x="466822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1" name="Hexagon 270"/>
              <p:cNvSpPr/>
              <p:nvPr/>
            </p:nvSpPr>
            <p:spPr>
              <a:xfrm rot="16200000">
                <a:off x="514380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2" name="Hexagon 271"/>
              <p:cNvSpPr/>
              <p:nvPr/>
            </p:nvSpPr>
            <p:spPr>
              <a:xfrm rot="16200000">
                <a:off x="561937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3" name="Hexagon 272"/>
              <p:cNvSpPr/>
              <p:nvPr/>
            </p:nvSpPr>
            <p:spPr>
              <a:xfrm rot="16200000">
                <a:off x="585716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4" name="Hexagon 273"/>
              <p:cNvSpPr/>
              <p:nvPr/>
            </p:nvSpPr>
            <p:spPr>
              <a:xfrm rot="16200000">
                <a:off x="633274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5" name="Hexagon 274"/>
              <p:cNvSpPr/>
              <p:nvPr/>
            </p:nvSpPr>
            <p:spPr>
              <a:xfrm rot="16200000">
                <a:off x="680831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6" name="Hexagon 275"/>
              <p:cNvSpPr/>
              <p:nvPr/>
            </p:nvSpPr>
            <p:spPr>
              <a:xfrm rot="16200000">
                <a:off x="728389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7" name="Hexagon 276"/>
              <p:cNvSpPr/>
              <p:nvPr/>
            </p:nvSpPr>
            <p:spPr>
              <a:xfrm rot="16200000">
                <a:off x="775947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8" name="Hexagon 277"/>
              <p:cNvSpPr/>
              <p:nvPr/>
            </p:nvSpPr>
            <p:spPr>
              <a:xfrm rot="16200000">
                <a:off x="823504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9" name="Hexagon 278"/>
              <p:cNvSpPr/>
              <p:nvPr/>
            </p:nvSpPr>
            <p:spPr>
              <a:xfrm rot="16200000">
                <a:off x="609495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0" name="Hexagon 279"/>
              <p:cNvSpPr/>
              <p:nvPr/>
            </p:nvSpPr>
            <p:spPr>
              <a:xfrm rot="16200000">
                <a:off x="657053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1" name="Hexagon 280"/>
              <p:cNvSpPr/>
              <p:nvPr/>
            </p:nvSpPr>
            <p:spPr>
              <a:xfrm rot="16200000">
                <a:off x="704610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2" name="Hexagon 281"/>
              <p:cNvSpPr/>
              <p:nvPr/>
            </p:nvSpPr>
            <p:spPr>
              <a:xfrm rot="16200000">
                <a:off x="752168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3" name="Hexagon 282"/>
              <p:cNvSpPr/>
              <p:nvPr/>
            </p:nvSpPr>
            <p:spPr>
              <a:xfrm rot="16200000">
                <a:off x="799725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4" name="Hexagon 283"/>
              <p:cNvSpPr/>
              <p:nvPr/>
            </p:nvSpPr>
            <p:spPr>
              <a:xfrm rot="16200000">
                <a:off x="847283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5" name="Hexagon 284"/>
              <p:cNvSpPr/>
              <p:nvPr/>
            </p:nvSpPr>
            <p:spPr>
              <a:xfrm rot="16200000">
                <a:off x="585716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6" name="Hexagon 285"/>
              <p:cNvSpPr/>
              <p:nvPr/>
            </p:nvSpPr>
            <p:spPr>
              <a:xfrm rot="16200000">
                <a:off x="633274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7" name="Hexagon 286"/>
              <p:cNvSpPr/>
              <p:nvPr/>
            </p:nvSpPr>
            <p:spPr>
              <a:xfrm rot="16200000">
                <a:off x="680831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8" name="Hexagon 287"/>
              <p:cNvSpPr/>
              <p:nvPr/>
            </p:nvSpPr>
            <p:spPr>
              <a:xfrm rot="16200000">
                <a:off x="728389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9" name="Hexagon 288"/>
              <p:cNvSpPr/>
              <p:nvPr/>
            </p:nvSpPr>
            <p:spPr>
              <a:xfrm rot="16200000">
                <a:off x="775947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90" name="Hexagon 289"/>
              <p:cNvSpPr/>
              <p:nvPr/>
            </p:nvSpPr>
            <p:spPr>
              <a:xfrm rot="16200000">
                <a:off x="823504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91" name="Hexagon 290"/>
              <p:cNvSpPr/>
              <p:nvPr/>
            </p:nvSpPr>
            <p:spPr>
              <a:xfrm rot="16200000">
                <a:off x="609495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92" name="Hexagon 291"/>
              <p:cNvSpPr/>
              <p:nvPr/>
            </p:nvSpPr>
            <p:spPr>
              <a:xfrm rot="16200000">
                <a:off x="657053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93" name="Hexagon 292"/>
              <p:cNvSpPr/>
              <p:nvPr/>
            </p:nvSpPr>
            <p:spPr>
              <a:xfrm rot="16200000">
                <a:off x="704610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94" name="Hexagon 293"/>
              <p:cNvSpPr/>
              <p:nvPr/>
            </p:nvSpPr>
            <p:spPr>
              <a:xfrm rot="16200000">
                <a:off x="752168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95" name="Hexagon 294"/>
              <p:cNvSpPr/>
              <p:nvPr/>
            </p:nvSpPr>
            <p:spPr>
              <a:xfrm rot="16200000">
                <a:off x="799725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96" name="Hexagon 295"/>
              <p:cNvSpPr/>
              <p:nvPr/>
            </p:nvSpPr>
            <p:spPr>
              <a:xfrm rot="16200000">
                <a:off x="847283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88301" y="1731764"/>
              <a:ext cx="8798156" cy="1783691"/>
              <a:chOff x="188301" y="108927"/>
              <a:chExt cx="8798156" cy="1783691"/>
            </a:xfrm>
            <a:grpFill/>
          </p:grpSpPr>
          <p:sp>
            <p:nvSpPr>
              <p:cNvPr id="153" name="Hexagon 152"/>
              <p:cNvSpPr/>
              <p:nvPr/>
            </p:nvSpPr>
            <p:spPr>
              <a:xfrm rot="16200000">
                <a:off x="15025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54" name="Hexagon 153"/>
              <p:cNvSpPr/>
              <p:nvPr/>
            </p:nvSpPr>
            <p:spPr>
              <a:xfrm rot="16200000">
                <a:off x="62583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55" name="Hexagon 154"/>
              <p:cNvSpPr/>
              <p:nvPr/>
            </p:nvSpPr>
            <p:spPr>
              <a:xfrm rot="16200000">
                <a:off x="110140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56" name="Hexagon 155"/>
              <p:cNvSpPr/>
              <p:nvPr/>
            </p:nvSpPr>
            <p:spPr>
              <a:xfrm rot="16200000">
                <a:off x="157698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57" name="Hexagon 156"/>
              <p:cNvSpPr/>
              <p:nvPr/>
            </p:nvSpPr>
            <p:spPr>
              <a:xfrm rot="16200000">
                <a:off x="205255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58" name="Hexagon 157"/>
              <p:cNvSpPr/>
              <p:nvPr/>
            </p:nvSpPr>
            <p:spPr>
              <a:xfrm rot="16200000">
                <a:off x="252813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59" name="Hexagon 158"/>
              <p:cNvSpPr/>
              <p:nvPr/>
            </p:nvSpPr>
            <p:spPr>
              <a:xfrm rot="16200000">
                <a:off x="38804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0" name="Hexagon 159"/>
              <p:cNvSpPr/>
              <p:nvPr/>
            </p:nvSpPr>
            <p:spPr>
              <a:xfrm rot="16200000">
                <a:off x="86361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1" name="Hexagon 160"/>
              <p:cNvSpPr/>
              <p:nvPr/>
            </p:nvSpPr>
            <p:spPr>
              <a:xfrm rot="16200000">
                <a:off x="133919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2" name="Hexagon 161"/>
              <p:cNvSpPr/>
              <p:nvPr/>
            </p:nvSpPr>
            <p:spPr>
              <a:xfrm rot="16200000">
                <a:off x="181477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3" name="Hexagon 162"/>
              <p:cNvSpPr/>
              <p:nvPr/>
            </p:nvSpPr>
            <p:spPr>
              <a:xfrm rot="16200000">
                <a:off x="229034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4" name="Hexagon 163"/>
              <p:cNvSpPr/>
              <p:nvPr/>
            </p:nvSpPr>
            <p:spPr>
              <a:xfrm rot="16200000">
                <a:off x="276592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5" name="Hexagon 164"/>
              <p:cNvSpPr/>
              <p:nvPr/>
            </p:nvSpPr>
            <p:spPr>
              <a:xfrm rot="16200000">
                <a:off x="15025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6" name="Hexagon 165"/>
              <p:cNvSpPr/>
              <p:nvPr/>
            </p:nvSpPr>
            <p:spPr>
              <a:xfrm rot="16200000">
                <a:off x="62583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7" name="Hexagon 166"/>
              <p:cNvSpPr/>
              <p:nvPr/>
            </p:nvSpPr>
            <p:spPr>
              <a:xfrm rot="16200000">
                <a:off x="110140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8" name="Hexagon 167"/>
              <p:cNvSpPr/>
              <p:nvPr/>
            </p:nvSpPr>
            <p:spPr>
              <a:xfrm rot="16200000">
                <a:off x="157698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9" name="Hexagon 168"/>
              <p:cNvSpPr/>
              <p:nvPr/>
            </p:nvSpPr>
            <p:spPr>
              <a:xfrm rot="16200000">
                <a:off x="205255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0" name="Hexagon 169"/>
              <p:cNvSpPr/>
              <p:nvPr/>
            </p:nvSpPr>
            <p:spPr>
              <a:xfrm rot="16200000">
                <a:off x="252813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1" name="Hexagon 170"/>
              <p:cNvSpPr/>
              <p:nvPr/>
            </p:nvSpPr>
            <p:spPr>
              <a:xfrm rot="16200000">
                <a:off x="38804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2" name="Hexagon 171"/>
              <p:cNvSpPr/>
              <p:nvPr/>
            </p:nvSpPr>
            <p:spPr>
              <a:xfrm rot="16200000">
                <a:off x="86361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3" name="Hexagon 172"/>
              <p:cNvSpPr/>
              <p:nvPr/>
            </p:nvSpPr>
            <p:spPr>
              <a:xfrm rot="16200000">
                <a:off x="133919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4" name="Hexagon 173"/>
              <p:cNvSpPr/>
              <p:nvPr/>
            </p:nvSpPr>
            <p:spPr>
              <a:xfrm rot="16200000">
                <a:off x="181477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5" name="Hexagon 174"/>
              <p:cNvSpPr/>
              <p:nvPr/>
            </p:nvSpPr>
            <p:spPr>
              <a:xfrm rot="16200000">
                <a:off x="229034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6" name="Hexagon 175"/>
              <p:cNvSpPr/>
              <p:nvPr/>
            </p:nvSpPr>
            <p:spPr>
              <a:xfrm rot="16200000">
                <a:off x="276592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7" name="Hexagon 176"/>
              <p:cNvSpPr/>
              <p:nvPr/>
            </p:nvSpPr>
            <p:spPr>
              <a:xfrm rot="16200000">
                <a:off x="300371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8" name="Hexagon 177"/>
              <p:cNvSpPr/>
              <p:nvPr/>
            </p:nvSpPr>
            <p:spPr>
              <a:xfrm rot="16200000">
                <a:off x="347928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9" name="Hexagon 178"/>
              <p:cNvSpPr/>
              <p:nvPr/>
            </p:nvSpPr>
            <p:spPr>
              <a:xfrm rot="16200000">
                <a:off x="395486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0" name="Hexagon 179"/>
              <p:cNvSpPr/>
              <p:nvPr/>
            </p:nvSpPr>
            <p:spPr>
              <a:xfrm rot="16200000">
                <a:off x="443043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1" name="Hexagon 180"/>
              <p:cNvSpPr/>
              <p:nvPr/>
            </p:nvSpPr>
            <p:spPr>
              <a:xfrm rot="16200000">
                <a:off x="490601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2" name="Hexagon 181"/>
              <p:cNvSpPr/>
              <p:nvPr/>
            </p:nvSpPr>
            <p:spPr>
              <a:xfrm rot="16200000">
                <a:off x="538159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3" name="Hexagon 182"/>
              <p:cNvSpPr/>
              <p:nvPr/>
            </p:nvSpPr>
            <p:spPr>
              <a:xfrm rot="16200000">
                <a:off x="324149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4" name="Hexagon 183"/>
              <p:cNvSpPr/>
              <p:nvPr/>
            </p:nvSpPr>
            <p:spPr>
              <a:xfrm rot="16200000">
                <a:off x="371707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5" name="Hexagon 184"/>
              <p:cNvSpPr/>
              <p:nvPr/>
            </p:nvSpPr>
            <p:spPr>
              <a:xfrm rot="16200000">
                <a:off x="419265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6" name="Hexagon 185"/>
              <p:cNvSpPr/>
              <p:nvPr/>
            </p:nvSpPr>
            <p:spPr>
              <a:xfrm rot="16200000">
                <a:off x="466822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7" name="Hexagon 186"/>
              <p:cNvSpPr/>
              <p:nvPr/>
            </p:nvSpPr>
            <p:spPr>
              <a:xfrm rot="16200000">
                <a:off x="514380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8" name="Hexagon 187"/>
              <p:cNvSpPr/>
              <p:nvPr/>
            </p:nvSpPr>
            <p:spPr>
              <a:xfrm rot="16200000">
                <a:off x="561937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9" name="Hexagon 188"/>
              <p:cNvSpPr/>
              <p:nvPr/>
            </p:nvSpPr>
            <p:spPr>
              <a:xfrm rot="16200000">
                <a:off x="300371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0" name="Hexagon 189"/>
              <p:cNvSpPr/>
              <p:nvPr/>
            </p:nvSpPr>
            <p:spPr>
              <a:xfrm rot="16200000">
                <a:off x="347928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1" name="Hexagon 190"/>
              <p:cNvSpPr/>
              <p:nvPr/>
            </p:nvSpPr>
            <p:spPr>
              <a:xfrm rot="16200000">
                <a:off x="395486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2" name="Hexagon 191"/>
              <p:cNvSpPr/>
              <p:nvPr/>
            </p:nvSpPr>
            <p:spPr>
              <a:xfrm rot="16200000">
                <a:off x="443043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3" name="Hexagon 192"/>
              <p:cNvSpPr/>
              <p:nvPr/>
            </p:nvSpPr>
            <p:spPr>
              <a:xfrm rot="16200000">
                <a:off x="490601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4" name="Hexagon 193"/>
              <p:cNvSpPr/>
              <p:nvPr/>
            </p:nvSpPr>
            <p:spPr>
              <a:xfrm rot="16200000">
                <a:off x="538159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5" name="Hexagon 194"/>
              <p:cNvSpPr/>
              <p:nvPr/>
            </p:nvSpPr>
            <p:spPr>
              <a:xfrm rot="16200000">
                <a:off x="324149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6" name="Hexagon 195"/>
              <p:cNvSpPr/>
              <p:nvPr/>
            </p:nvSpPr>
            <p:spPr>
              <a:xfrm rot="16200000">
                <a:off x="371707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7" name="Hexagon 196"/>
              <p:cNvSpPr/>
              <p:nvPr/>
            </p:nvSpPr>
            <p:spPr>
              <a:xfrm rot="16200000">
                <a:off x="419265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8" name="Hexagon 197"/>
              <p:cNvSpPr/>
              <p:nvPr/>
            </p:nvSpPr>
            <p:spPr>
              <a:xfrm rot="16200000">
                <a:off x="466822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9" name="Hexagon 198"/>
              <p:cNvSpPr/>
              <p:nvPr/>
            </p:nvSpPr>
            <p:spPr>
              <a:xfrm rot="16200000">
                <a:off x="514380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0" name="Hexagon 199"/>
              <p:cNvSpPr/>
              <p:nvPr/>
            </p:nvSpPr>
            <p:spPr>
              <a:xfrm rot="16200000">
                <a:off x="561937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1" name="Hexagon 200"/>
              <p:cNvSpPr/>
              <p:nvPr/>
            </p:nvSpPr>
            <p:spPr>
              <a:xfrm rot="16200000">
                <a:off x="585716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2" name="Hexagon 201"/>
              <p:cNvSpPr/>
              <p:nvPr/>
            </p:nvSpPr>
            <p:spPr>
              <a:xfrm rot="16200000">
                <a:off x="633274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3" name="Hexagon 202"/>
              <p:cNvSpPr/>
              <p:nvPr/>
            </p:nvSpPr>
            <p:spPr>
              <a:xfrm rot="16200000">
                <a:off x="680831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4" name="Hexagon 203"/>
              <p:cNvSpPr/>
              <p:nvPr/>
            </p:nvSpPr>
            <p:spPr>
              <a:xfrm rot="16200000">
                <a:off x="728389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5" name="Hexagon 204"/>
              <p:cNvSpPr/>
              <p:nvPr/>
            </p:nvSpPr>
            <p:spPr>
              <a:xfrm rot="16200000">
                <a:off x="775947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6" name="Hexagon 205"/>
              <p:cNvSpPr/>
              <p:nvPr/>
            </p:nvSpPr>
            <p:spPr>
              <a:xfrm rot="16200000">
                <a:off x="823504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7" name="Hexagon 206"/>
              <p:cNvSpPr/>
              <p:nvPr/>
            </p:nvSpPr>
            <p:spPr>
              <a:xfrm rot="16200000">
                <a:off x="609495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8" name="Hexagon 207"/>
              <p:cNvSpPr/>
              <p:nvPr/>
            </p:nvSpPr>
            <p:spPr>
              <a:xfrm rot="16200000">
                <a:off x="657053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9" name="Hexagon 208"/>
              <p:cNvSpPr/>
              <p:nvPr/>
            </p:nvSpPr>
            <p:spPr>
              <a:xfrm rot="16200000">
                <a:off x="704610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0" name="Hexagon 209"/>
              <p:cNvSpPr/>
              <p:nvPr/>
            </p:nvSpPr>
            <p:spPr>
              <a:xfrm rot="16200000">
                <a:off x="752168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1" name="Hexagon 210"/>
              <p:cNvSpPr/>
              <p:nvPr/>
            </p:nvSpPr>
            <p:spPr>
              <a:xfrm rot="16200000">
                <a:off x="799725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2" name="Hexagon 211"/>
              <p:cNvSpPr/>
              <p:nvPr/>
            </p:nvSpPr>
            <p:spPr>
              <a:xfrm rot="16200000">
                <a:off x="847283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3" name="Hexagon 212"/>
              <p:cNvSpPr/>
              <p:nvPr/>
            </p:nvSpPr>
            <p:spPr>
              <a:xfrm rot="16200000">
                <a:off x="585716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4" name="Hexagon 213"/>
              <p:cNvSpPr/>
              <p:nvPr/>
            </p:nvSpPr>
            <p:spPr>
              <a:xfrm rot="16200000">
                <a:off x="633274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5" name="Hexagon 214"/>
              <p:cNvSpPr/>
              <p:nvPr/>
            </p:nvSpPr>
            <p:spPr>
              <a:xfrm rot="16200000">
                <a:off x="680831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6" name="Hexagon 215"/>
              <p:cNvSpPr/>
              <p:nvPr/>
            </p:nvSpPr>
            <p:spPr>
              <a:xfrm rot="16200000">
                <a:off x="728389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7" name="Hexagon 216"/>
              <p:cNvSpPr/>
              <p:nvPr/>
            </p:nvSpPr>
            <p:spPr>
              <a:xfrm rot="16200000">
                <a:off x="775947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8" name="Hexagon 217"/>
              <p:cNvSpPr/>
              <p:nvPr/>
            </p:nvSpPr>
            <p:spPr>
              <a:xfrm rot="16200000">
                <a:off x="823504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9" name="Hexagon 218"/>
              <p:cNvSpPr/>
              <p:nvPr/>
            </p:nvSpPr>
            <p:spPr>
              <a:xfrm rot="16200000">
                <a:off x="609495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20" name="Hexagon 219"/>
              <p:cNvSpPr/>
              <p:nvPr/>
            </p:nvSpPr>
            <p:spPr>
              <a:xfrm rot="16200000">
                <a:off x="657053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21" name="Hexagon 220"/>
              <p:cNvSpPr/>
              <p:nvPr/>
            </p:nvSpPr>
            <p:spPr>
              <a:xfrm rot="16200000">
                <a:off x="704610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22" name="Hexagon 221"/>
              <p:cNvSpPr/>
              <p:nvPr/>
            </p:nvSpPr>
            <p:spPr>
              <a:xfrm rot="16200000">
                <a:off x="752168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23" name="Hexagon 222"/>
              <p:cNvSpPr/>
              <p:nvPr/>
            </p:nvSpPr>
            <p:spPr>
              <a:xfrm rot="16200000">
                <a:off x="799725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24" name="Hexagon 223"/>
              <p:cNvSpPr/>
              <p:nvPr/>
            </p:nvSpPr>
            <p:spPr>
              <a:xfrm rot="16200000">
                <a:off x="847283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88301" y="3366149"/>
              <a:ext cx="8798156" cy="1783691"/>
              <a:chOff x="188301" y="108927"/>
              <a:chExt cx="8798156" cy="1783691"/>
            </a:xfrm>
            <a:grpFill/>
          </p:grpSpPr>
          <p:sp>
            <p:nvSpPr>
              <p:cNvPr id="81" name="Hexagon 80"/>
              <p:cNvSpPr/>
              <p:nvPr/>
            </p:nvSpPr>
            <p:spPr>
              <a:xfrm rot="16200000">
                <a:off x="15025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82" name="Hexagon 81"/>
              <p:cNvSpPr/>
              <p:nvPr/>
            </p:nvSpPr>
            <p:spPr>
              <a:xfrm rot="16200000">
                <a:off x="62583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83" name="Hexagon 82"/>
              <p:cNvSpPr/>
              <p:nvPr/>
            </p:nvSpPr>
            <p:spPr>
              <a:xfrm rot="16200000">
                <a:off x="110140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84" name="Hexagon 83"/>
              <p:cNvSpPr/>
              <p:nvPr/>
            </p:nvSpPr>
            <p:spPr>
              <a:xfrm rot="16200000">
                <a:off x="157698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85" name="Hexagon 84"/>
              <p:cNvSpPr/>
              <p:nvPr/>
            </p:nvSpPr>
            <p:spPr>
              <a:xfrm rot="16200000">
                <a:off x="205255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86" name="Hexagon 85"/>
              <p:cNvSpPr/>
              <p:nvPr/>
            </p:nvSpPr>
            <p:spPr>
              <a:xfrm rot="16200000">
                <a:off x="252813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87" name="Hexagon 86"/>
              <p:cNvSpPr/>
              <p:nvPr/>
            </p:nvSpPr>
            <p:spPr>
              <a:xfrm rot="16200000">
                <a:off x="38804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88" name="Hexagon 87"/>
              <p:cNvSpPr/>
              <p:nvPr/>
            </p:nvSpPr>
            <p:spPr>
              <a:xfrm rot="16200000">
                <a:off x="86361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89" name="Hexagon 88"/>
              <p:cNvSpPr/>
              <p:nvPr/>
            </p:nvSpPr>
            <p:spPr>
              <a:xfrm rot="16200000">
                <a:off x="133919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90" name="Hexagon 89"/>
              <p:cNvSpPr/>
              <p:nvPr/>
            </p:nvSpPr>
            <p:spPr>
              <a:xfrm rot="16200000">
                <a:off x="181477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91" name="Hexagon 90"/>
              <p:cNvSpPr/>
              <p:nvPr/>
            </p:nvSpPr>
            <p:spPr>
              <a:xfrm rot="16200000">
                <a:off x="229034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92" name="Hexagon 91"/>
              <p:cNvSpPr/>
              <p:nvPr/>
            </p:nvSpPr>
            <p:spPr>
              <a:xfrm rot="16200000">
                <a:off x="276592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93" name="Hexagon 92"/>
              <p:cNvSpPr/>
              <p:nvPr/>
            </p:nvSpPr>
            <p:spPr>
              <a:xfrm rot="16200000">
                <a:off x="15025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94" name="Hexagon 93"/>
              <p:cNvSpPr/>
              <p:nvPr/>
            </p:nvSpPr>
            <p:spPr>
              <a:xfrm rot="16200000">
                <a:off x="62583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95" name="Hexagon 94"/>
              <p:cNvSpPr/>
              <p:nvPr/>
            </p:nvSpPr>
            <p:spPr>
              <a:xfrm rot="16200000">
                <a:off x="110140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96" name="Hexagon 95"/>
              <p:cNvSpPr/>
              <p:nvPr/>
            </p:nvSpPr>
            <p:spPr>
              <a:xfrm rot="16200000">
                <a:off x="157698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97" name="Hexagon 96"/>
              <p:cNvSpPr/>
              <p:nvPr/>
            </p:nvSpPr>
            <p:spPr>
              <a:xfrm rot="16200000">
                <a:off x="205255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98" name="Hexagon 97"/>
              <p:cNvSpPr/>
              <p:nvPr/>
            </p:nvSpPr>
            <p:spPr>
              <a:xfrm rot="16200000">
                <a:off x="252813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99" name="Hexagon 98"/>
              <p:cNvSpPr/>
              <p:nvPr/>
            </p:nvSpPr>
            <p:spPr>
              <a:xfrm rot="16200000">
                <a:off x="38804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0" name="Hexagon 99"/>
              <p:cNvSpPr/>
              <p:nvPr/>
            </p:nvSpPr>
            <p:spPr>
              <a:xfrm rot="16200000">
                <a:off x="86361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1" name="Hexagon 100"/>
              <p:cNvSpPr/>
              <p:nvPr/>
            </p:nvSpPr>
            <p:spPr>
              <a:xfrm rot="16200000">
                <a:off x="133919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2" name="Hexagon 101"/>
              <p:cNvSpPr/>
              <p:nvPr/>
            </p:nvSpPr>
            <p:spPr>
              <a:xfrm rot="16200000">
                <a:off x="181477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3" name="Hexagon 102"/>
              <p:cNvSpPr/>
              <p:nvPr/>
            </p:nvSpPr>
            <p:spPr>
              <a:xfrm rot="16200000">
                <a:off x="229034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4" name="Hexagon 103"/>
              <p:cNvSpPr/>
              <p:nvPr/>
            </p:nvSpPr>
            <p:spPr>
              <a:xfrm rot="16200000">
                <a:off x="276592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5" name="Hexagon 104"/>
              <p:cNvSpPr/>
              <p:nvPr/>
            </p:nvSpPr>
            <p:spPr>
              <a:xfrm rot="16200000">
                <a:off x="300371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6" name="Hexagon 105"/>
              <p:cNvSpPr/>
              <p:nvPr/>
            </p:nvSpPr>
            <p:spPr>
              <a:xfrm rot="16200000">
                <a:off x="347928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7" name="Hexagon 106"/>
              <p:cNvSpPr/>
              <p:nvPr/>
            </p:nvSpPr>
            <p:spPr>
              <a:xfrm rot="16200000">
                <a:off x="395486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8" name="Hexagon 107"/>
              <p:cNvSpPr/>
              <p:nvPr/>
            </p:nvSpPr>
            <p:spPr>
              <a:xfrm rot="16200000">
                <a:off x="443043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9" name="Hexagon 108"/>
              <p:cNvSpPr/>
              <p:nvPr/>
            </p:nvSpPr>
            <p:spPr>
              <a:xfrm rot="16200000">
                <a:off x="490601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0" name="Hexagon 109"/>
              <p:cNvSpPr/>
              <p:nvPr/>
            </p:nvSpPr>
            <p:spPr>
              <a:xfrm rot="16200000">
                <a:off x="538159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1" name="Hexagon 110"/>
              <p:cNvSpPr/>
              <p:nvPr/>
            </p:nvSpPr>
            <p:spPr>
              <a:xfrm rot="16200000">
                <a:off x="324149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2" name="Hexagon 111"/>
              <p:cNvSpPr/>
              <p:nvPr/>
            </p:nvSpPr>
            <p:spPr>
              <a:xfrm rot="16200000">
                <a:off x="371707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3" name="Hexagon 112"/>
              <p:cNvSpPr/>
              <p:nvPr/>
            </p:nvSpPr>
            <p:spPr>
              <a:xfrm rot="16200000">
                <a:off x="419265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4" name="Hexagon 113"/>
              <p:cNvSpPr/>
              <p:nvPr/>
            </p:nvSpPr>
            <p:spPr>
              <a:xfrm rot="16200000">
                <a:off x="466822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5" name="Hexagon 114"/>
              <p:cNvSpPr/>
              <p:nvPr/>
            </p:nvSpPr>
            <p:spPr>
              <a:xfrm rot="16200000">
                <a:off x="514380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6" name="Hexagon 115"/>
              <p:cNvSpPr/>
              <p:nvPr/>
            </p:nvSpPr>
            <p:spPr>
              <a:xfrm rot="16200000">
                <a:off x="561937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7" name="Hexagon 116"/>
              <p:cNvSpPr/>
              <p:nvPr/>
            </p:nvSpPr>
            <p:spPr>
              <a:xfrm rot="16200000">
                <a:off x="300371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8" name="Hexagon 117"/>
              <p:cNvSpPr/>
              <p:nvPr/>
            </p:nvSpPr>
            <p:spPr>
              <a:xfrm rot="16200000">
                <a:off x="347928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9" name="Hexagon 118"/>
              <p:cNvSpPr/>
              <p:nvPr/>
            </p:nvSpPr>
            <p:spPr>
              <a:xfrm rot="16200000">
                <a:off x="395486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0" name="Hexagon 119"/>
              <p:cNvSpPr/>
              <p:nvPr/>
            </p:nvSpPr>
            <p:spPr>
              <a:xfrm rot="16200000">
                <a:off x="443043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1" name="Hexagon 120"/>
              <p:cNvSpPr/>
              <p:nvPr/>
            </p:nvSpPr>
            <p:spPr>
              <a:xfrm rot="16200000">
                <a:off x="490601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2" name="Hexagon 121"/>
              <p:cNvSpPr/>
              <p:nvPr/>
            </p:nvSpPr>
            <p:spPr>
              <a:xfrm rot="16200000">
                <a:off x="538159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3" name="Hexagon 122"/>
              <p:cNvSpPr/>
              <p:nvPr/>
            </p:nvSpPr>
            <p:spPr>
              <a:xfrm rot="16200000">
                <a:off x="324149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4" name="Hexagon 123"/>
              <p:cNvSpPr/>
              <p:nvPr/>
            </p:nvSpPr>
            <p:spPr>
              <a:xfrm rot="16200000">
                <a:off x="371707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5" name="Hexagon 124"/>
              <p:cNvSpPr/>
              <p:nvPr/>
            </p:nvSpPr>
            <p:spPr>
              <a:xfrm rot="16200000">
                <a:off x="419265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6" name="Hexagon 125"/>
              <p:cNvSpPr/>
              <p:nvPr/>
            </p:nvSpPr>
            <p:spPr>
              <a:xfrm rot="16200000">
                <a:off x="466822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7" name="Hexagon 126"/>
              <p:cNvSpPr/>
              <p:nvPr/>
            </p:nvSpPr>
            <p:spPr>
              <a:xfrm rot="16200000">
                <a:off x="514380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8" name="Hexagon 127"/>
              <p:cNvSpPr/>
              <p:nvPr/>
            </p:nvSpPr>
            <p:spPr>
              <a:xfrm rot="16200000">
                <a:off x="561937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9" name="Hexagon 128"/>
              <p:cNvSpPr/>
              <p:nvPr/>
            </p:nvSpPr>
            <p:spPr>
              <a:xfrm rot="16200000">
                <a:off x="585716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0" name="Hexagon 129"/>
              <p:cNvSpPr/>
              <p:nvPr/>
            </p:nvSpPr>
            <p:spPr>
              <a:xfrm rot="16200000">
                <a:off x="633274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1" name="Hexagon 130"/>
              <p:cNvSpPr/>
              <p:nvPr/>
            </p:nvSpPr>
            <p:spPr>
              <a:xfrm rot="16200000">
                <a:off x="680831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2" name="Hexagon 131"/>
              <p:cNvSpPr/>
              <p:nvPr/>
            </p:nvSpPr>
            <p:spPr>
              <a:xfrm rot="16200000">
                <a:off x="728389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3" name="Hexagon 132"/>
              <p:cNvSpPr/>
              <p:nvPr/>
            </p:nvSpPr>
            <p:spPr>
              <a:xfrm rot="16200000">
                <a:off x="775947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4" name="Hexagon 133"/>
              <p:cNvSpPr/>
              <p:nvPr/>
            </p:nvSpPr>
            <p:spPr>
              <a:xfrm rot="16200000">
                <a:off x="823504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5" name="Hexagon 134"/>
              <p:cNvSpPr/>
              <p:nvPr/>
            </p:nvSpPr>
            <p:spPr>
              <a:xfrm rot="16200000">
                <a:off x="609495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6" name="Hexagon 135"/>
              <p:cNvSpPr/>
              <p:nvPr/>
            </p:nvSpPr>
            <p:spPr>
              <a:xfrm rot="16200000">
                <a:off x="657053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7" name="Hexagon 136"/>
              <p:cNvSpPr/>
              <p:nvPr/>
            </p:nvSpPr>
            <p:spPr>
              <a:xfrm rot="16200000">
                <a:off x="704610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8" name="Hexagon 137"/>
              <p:cNvSpPr/>
              <p:nvPr/>
            </p:nvSpPr>
            <p:spPr>
              <a:xfrm rot="16200000">
                <a:off x="752168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9" name="Hexagon 138"/>
              <p:cNvSpPr/>
              <p:nvPr/>
            </p:nvSpPr>
            <p:spPr>
              <a:xfrm rot="16200000">
                <a:off x="799725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0" name="Hexagon 139"/>
              <p:cNvSpPr/>
              <p:nvPr/>
            </p:nvSpPr>
            <p:spPr>
              <a:xfrm rot="16200000">
                <a:off x="847283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1" name="Hexagon 140"/>
              <p:cNvSpPr/>
              <p:nvPr/>
            </p:nvSpPr>
            <p:spPr>
              <a:xfrm rot="16200000">
                <a:off x="585716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2" name="Hexagon 141"/>
              <p:cNvSpPr/>
              <p:nvPr/>
            </p:nvSpPr>
            <p:spPr>
              <a:xfrm rot="16200000">
                <a:off x="633274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3" name="Hexagon 142"/>
              <p:cNvSpPr/>
              <p:nvPr/>
            </p:nvSpPr>
            <p:spPr>
              <a:xfrm rot="16200000">
                <a:off x="680831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4" name="Hexagon 143"/>
              <p:cNvSpPr/>
              <p:nvPr/>
            </p:nvSpPr>
            <p:spPr>
              <a:xfrm rot="16200000">
                <a:off x="728389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5" name="Hexagon 144"/>
              <p:cNvSpPr/>
              <p:nvPr/>
            </p:nvSpPr>
            <p:spPr>
              <a:xfrm rot="16200000">
                <a:off x="775947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6" name="Hexagon 145"/>
              <p:cNvSpPr/>
              <p:nvPr/>
            </p:nvSpPr>
            <p:spPr>
              <a:xfrm rot="16200000">
                <a:off x="823504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7" name="Hexagon 146"/>
              <p:cNvSpPr/>
              <p:nvPr/>
            </p:nvSpPr>
            <p:spPr>
              <a:xfrm rot="16200000">
                <a:off x="609495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8" name="Hexagon 147"/>
              <p:cNvSpPr/>
              <p:nvPr/>
            </p:nvSpPr>
            <p:spPr>
              <a:xfrm rot="16200000">
                <a:off x="657053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9" name="Hexagon 148"/>
              <p:cNvSpPr/>
              <p:nvPr/>
            </p:nvSpPr>
            <p:spPr>
              <a:xfrm rot="16200000">
                <a:off x="704610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50" name="Hexagon 149"/>
              <p:cNvSpPr/>
              <p:nvPr/>
            </p:nvSpPr>
            <p:spPr>
              <a:xfrm rot="16200000">
                <a:off x="752168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51" name="Hexagon 150"/>
              <p:cNvSpPr/>
              <p:nvPr/>
            </p:nvSpPr>
            <p:spPr>
              <a:xfrm rot="16200000">
                <a:off x="799725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52" name="Hexagon 151"/>
              <p:cNvSpPr/>
              <p:nvPr/>
            </p:nvSpPr>
            <p:spPr>
              <a:xfrm rot="16200000">
                <a:off x="847283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88301" y="5003749"/>
              <a:ext cx="8798156" cy="1783691"/>
              <a:chOff x="188301" y="108927"/>
              <a:chExt cx="8798156" cy="1783691"/>
            </a:xfrm>
            <a:grpFill/>
          </p:grpSpPr>
          <p:sp>
            <p:nvSpPr>
              <p:cNvPr id="9" name="Hexagon 8"/>
              <p:cNvSpPr/>
              <p:nvPr/>
            </p:nvSpPr>
            <p:spPr>
              <a:xfrm rot="16200000">
                <a:off x="15025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0" name="Hexagon 9"/>
              <p:cNvSpPr/>
              <p:nvPr/>
            </p:nvSpPr>
            <p:spPr>
              <a:xfrm rot="16200000">
                <a:off x="62583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1" name="Hexagon 10"/>
              <p:cNvSpPr/>
              <p:nvPr/>
            </p:nvSpPr>
            <p:spPr>
              <a:xfrm rot="16200000">
                <a:off x="110140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2" name="Hexagon 11"/>
              <p:cNvSpPr/>
              <p:nvPr/>
            </p:nvSpPr>
            <p:spPr>
              <a:xfrm rot="16200000">
                <a:off x="157698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3" name="Hexagon 12"/>
              <p:cNvSpPr/>
              <p:nvPr/>
            </p:nvSpPr>
            <p:spPr>
              <a:xfrm rot="16200000">
                <a:off x="205255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4" name="Hexagon 13"/>
              <p:cNvSpPr/>
              <p:nvPr/>
            </p:nvSpPr>
            <p:spPr>
              <a:xfrm rot="16200000">
                <a:off x="252813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5" name="Hexagon 14"/>
              <p:cNvSpPr/>
              <p:nvPr/>
            </p:nvSpPr>
            <p:spPr>
              <a:xfrm rot="16200000">
                <a:off x="38804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6" name="Hexagon 15"/>
              <p:cNvSpPr/>
              <p:nvPr/>
            </p:nvSpPr>
            <p:spPr>
              <a:xfrm rot="16200000">
                <a:off x="86361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7" name="Hexagon 16"/>
              <p:cNvSpPr/>
              <p:nvPr/>
            </p:nvSpPr>
            <p:spPr>
              <a:xfrm rot="16200000">
                <a:off x="133919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8" name="Hexagon 17"/>
              <p:cNvSpPr/>
              <p:nvPr/>
            </p:nvSpPr>
            <p:spPr>
              <a:xfrm rot="16200000">
                <a:off x="181477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19" name="Hexagon 18"/>
              <p:cNvSpPr/>
              <p:nvPr/>
            </p:nvSpPr>
            <p:spPr>
              <a:xfrm rot="16200000">
                <a:off x="229034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0" name="Hexagon 19"/>
              <p:cNvSpPr/>
              <p:nvPr/>
            </p:nvSpPr>
            <p:spPr>
              <a:xfrm rot="16200000">
                <a:off x="276592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1" name="Hexagon 20"/>
              <p:cNvSpPr/>
              <p:nvPr/>
            </p:nvSpPr>
            <p:spPr>
              <a:xfrm rot="16200000">
                <a:off x="15025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2" name="Hexagon 21"/>
              <p:cNvSpPr/>
              <p:nvPr/>
            </p:nvSpPr>
            <p:spPr>
              <a:xfrm rot="16200000">
                <a:off x="62583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3" name="Hexagon 22"/>
              <p:cNvSpPr/>
              <p:nvPr/>
            </p:nvSpPr>
            <p:spPr>
              <a:xfrm rot="16200000">
                <a:off x="110140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4" name="Hexagon 23"/>
              <p:cNvSpPr/>
              <p:nvPr/>
            </p:nvSpPr>
            <p:spPr>
              <a:xfrm rot="16200000">
                <a:off x="157698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5" name="Hexagon 24"/>
              <p:cNvSpPr/>
              <p:nvPr/>
            </p:nvSpPr>
            <p:spPr>
              <a:xfrm rot="16200000">
                <a:off x="205255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6" name="Hexagon 25"/>
              <p:cNvSpPr/>
              <p:nvPr/>
            </p:nvSpPr>
            <p:spPr>
              <a:xfrm rot="16200000">
                <a:off x="252813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7" name="Hexagon 26"/>
              <p:cNvSpPr/>
              <p:nvPr/>
            </p:nvSpPr>
            <p:spPr>
              <a:xfrm rot="16200000">
                <a:off x="38804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8" name="Hexagon 27"/>
              <p:cNvSpPr/>
              <p:nvPr/>
            </p:nvSpPr>
            <p:spPr>
              <a:xfrm rot="16200000">
                <a:off x="86361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29" name="Hexagon 28"/>
              <p:cNvSpPr/>
              <p:nvPr/>
            </p:nvSpPr>
            <p:spPr>
              <a:xfrm rot="16200000">
                <a:off x="133919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30" name="Hexagon 29"/>
              <p:cNvSpPr/>
              <p:nvPr/>
            </p:nvSpPr>
            <p:spPr>
              <a:xfrm rot="16200000">
                <a:off x="181477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31" name="Hexagon 30"/>
              <p:cNvSpPr/>
              <p:nvPr/>
            </p:nvSpPr>
            <p:spPr>
              <a:xfrm rot="16200000">
                <a:off x="229034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32" name="Hexagon 31"/>
              <p:cNvSpPr/>
              <p:nvPr/>
            </p:nvSpPr>
            <p:spPr>
              <a:xfrm rot="16200000">
                <a:off x="276592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33" name="Hexagon 32"/>
              <p:cNvSpPr/>
              <p:nvPr/>
            </p:nvSpPr>
            <p:spPr>
              <a:xfrm rot="16200000">
                <a:off x="300371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34" name="Hexagon 33"/>
              <p:cNvSpPr/>
              <p:nvPr/>
            </p:nvSpPr>
            <p:spPr>
              <a:xfrm rot="16200000">
                <a:off x="347928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35" name="Hexagon 34"/>
              <p:cNvSpPr/>
              <p:nvPr/>
            </p:nvSpPr>
            <p:spPr>
              <a:xfrm rot="16200000">
                <a:off x="395486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36" name="Hexagon 35"/>
              <p:cNvSpPr/>
              <p:nvPr/>
            </p:nvSpPr>
            <p:spPr>
              <a:xfrm rot="16200000">
                <a:off x="443043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37" name="Hexagon 36"/>
              <p:cNvSpPr/>
              <p:nvPr/>
            </p:nvSpPr>
            <p:spPr>
              <a:xfrm rot="16200000">
                <a:off x="490601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38" name="Hexagon 37"/>
              <p:cNvSpPr/>
              <p:nvPr/>
            </p:nvSpPr>
            <p:spPr>
              <a:xfrm rot="16200000">
                <a:off x="538159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39" name="Hexagon 38"/>
              <p:cNvSpPr/>
              <p:nvPr/>
            </p:nvSpPr>
            <p:spPr>
              <a:xfrm rot="16200000">
                <a:off x="324149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40" name="Hexagon 39"/>
              <p:cNvSpPr/>
              <p:nvPr/>
            </p:nvSpPr>
            <p:spPr>
              <a:xfrm rot="16200000">
                <a:off x="371707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41" name="Hexagon 40"/>
              <p:cNvSpPr/>
              <p:nvPr/>
            </p:nvSpPr>
            <p:spPr>
              <a:xfrm rot="16200000">
                <a:off x="419265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42" name="Hexagon 41"/>
              <p:cNvSpPr/>
              <p:nvPr/>
            </p:nvSpPr>
            <p:spPr>
              <a:xfrm rot="16200000">
                <a:off x="466822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43" name="Hexagon 42"/>
              <p:cNvSpPr/>
              <p:nvPr/>
            </p:nvSpPr>
            <p:spPr>
              <a:xfrm rot="16200000">
                <a:off x="514380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44" name="Hexagon 43"/>
              <p:cNvSpPr/>
              <p:nvPr/>
            </p:nvSpPr>
            <p:spPr>
              <a:xfrm rot="16200000">
                <a:off x="561937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45" name="Hexagon 44"/>
              <p:cNvSpPr/>
              <p:nvPr/>
            </p:nvSpPr>
            <p:spPr>
              <a:xfrm rot="16200000">
                <a:off x="300371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46" name="Hexagon 45"/>
              <p:cNvSpPr/>
              <p:nvPr/>
            </p:nvSpPr>
            <p:spPr>
              <a:xfrm rot="16200000">
                <a:off x="347928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47" name="Hexagon 46"/>
              <p:cNvSpPr/>
              <p:nvPr/>
            </p:nvSpPr>
            <p:spPr>
              <a:xfrm rot="16200000">
                <a:off x="395486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48" name="Hexagon 47"/>
              <p:cNvSpPr/>
              <p:nvPr/>
            </p:nvSpPr>
            <p:spPr>
              <a:xfrm rot="16200000">
                <a:off x="443043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49" name="Hexagon 48"/>
              <p:cNvSpPr/>
              <p:nvPr/>
            </p:nvSpPr>
            <p:spPr>
              <a:xfrm rot="16200000">
                <a:off x="490601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50" name="Hexagon 49"/>
              <p:cNvSpPr/>
              <p:nvPr/>
            </p:nvSpPr>
            <p:spPr>
              <a:xfrm rot="16200000">
                <a:off x="538159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51" name="Hexagon 50"/>
              <p:cNvSpPr/>
              <p:nvPr/>
            </p:nvSpPr>
            <p:spPr>
              <a:xfrm rot="16200000">
                <a:off x="324149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52" name="Hexagon 51"/>
              <p:cNvSpPr/>
              <p:nvPr/>
            </p:nvSpPr>
            <p:spPr>
              <a:xfrm rot="16200000">
                <a:off x="371707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53" name="Hexagon 52"/>
              <p:cNvSpPr/>
              <p:nvPr/>
            </p:nvSpPr>
            <p:spPr>
              <a:xfrm rot="16200000">
                <a:off x="419265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54" name="Hexagon 53"/>
              <p:cNvSpPr/>
              <p:nvPr/>
            </p:nvSpPr>
            <p:spPr>
              <a:xfrm rot="16200000">
                <a:off x="466822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55" name="Hexagon 54"/>
              <p:cNvSpPr/>
              <p:nvPr/>
            </p:nvSpPr>
            <p:spPr>
              <a:xfrm rot="16200000">
                <a:off x="514380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56" name="Hexagon 55"/>
              <p:cNvSpPr/>
              <p:nvPr/>
            </p:nvSpPr>
            <p:spPr>
              <a:xfrm rot="16200000">
                <a:off x="561937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57" name="Hexagon 56"/>
              <p:cNvSpPr/>
              <p:nvPr/>
            </p:nvSpPr>
            <p:spPr>
              <a:xfrm rot="16200000">
                <a:off x="585716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58" name="Hexagon 57"/>
              <p:cNvSpPr/>
              <p:nvPr/>
            </p:nvSpPr>
            <p:spPr>
              <a:xfrm rot="16200000">
                <a:off x="6332743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59" name="Hexagon 58"/>
              <p:cNvSpPr/>
              <p:nvPr/>
            </p:nvSpPr>
            <p:spPr>
              <a:xfrm rot="16200000">
                <a:off x="6808319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60" name="Hexagon 59"/>
              <p:cNvSpPr/>
              <p:nvPr/>
            </p:nvSpPr>
            <p:spPr>
              <a:xfrm rot="16200000">
                <a:off x="7283895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61" name="Hexagon 60"/>
              <p:cNvSpPr/>
              <p:nvPr/>
            </p:nvSpPr>
            <p:spPr>
              <a:xfrm rot="16200000">
                <a:off x="7759471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62" name="Hexagon 61"/>
              <p:cNvSpPr/>
              <p:nvPr/>
            </p:nvSpPr>
            <p:spPr>
              <a:xfrm rot="16200000">
                <a:off x="8235047" y="146973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63" name="Hexagon 62"/>
              <p:cNvSpPr/>
              <p:nvPr/>
            </p:nvSpPr>
            <p:spPr>
              <a:xfrm rot="16200000">
                <a:off x="609495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64" name="Hexagon 63"/>
              <p:cNvSpPr/>
              <p:nvPr/>
            </p:nvSpPr>
            <p:spPr>
              <a:xfrm rot="16200000">
                <a:off x="6570531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65" name="Hexagon 64"/>
              <p:cNvSpPr/>
              <p:nvPr/>
            </p:nvSpPr>
            <p:spPr>
              <a:xfrm rot="16200000">
                <a:off x="7046107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66" name="Hexagon 65"/>
              <p:cNvSpPr/>
              <p:nvPr/>
            </p:nvSpPr>
            <p:spPr>
              <a:xfrm rot="16200000">
                <a:off x="7521683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67" name="Hexagon 66"/>
              <p:cNvSpPr/>
              <p:nvPr/>
            </p:nvSpPr>
            <p:spPr>
              <a:xfrm rot="16200000">
                <a:off x="7997259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68" name="Hexagon 67"/>
              <p:cNvSpPr/>
              <p:nvPr/>
            </p:nvSpPr>
            <p:spPr>
              <a:xfrm rot="16200000">
                <a:off x="8472835" y="558119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69" name="Hexagon 68"/>
              <p:cNvSpPr/>
              <p:nvPr/>
            </p:nvSpPr>
            <p:spPr>
              <a:xfrm rot="16200000">
                <a:off x="585716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70" name="Hexagon 69"/>
              <p:cNvSpPr/>
              <p:nvPr/>
            </p:nvSpPr>
            <p:spPr>
              <a:xfrm rot="16200000">
                <a:off x="6332743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71" name="Hexagon 70"/>
              <p:cNvSpPr/>
              <p:nvPr/>
            </p:nvSpPr>
            <p:spPr>
              <a:xfrm rot="16200000">
                <a:off x="6808319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72" name="Hexagon 71"/>
              <p:cNvSpPr/>
              <p:nvPr/>
            </p:nvSpPr>
            <p:spPr>
              <a:xfrm rot="16200000">
                <a:off x="7283895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73" name="Hexagon 72"/>
              <p:cNvSpPr/>
              <p:nvPr/>
            </p:nvSpPr>
            <p:spPr>
              <a:xfrm rot="16200000">
                <a:off x="7759471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74" name="Hexagon 73"/>
              <p:cNvSpPr/>
              <p:nvPr/>
            </p:nvSpPr>
            <p:spPr>
              <a:xfrm rot="16200000">
                <a:off x="8235047" y="968712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75" name="Hexagon 74"/>
              <p:cNvSpPr/>
              <p:nvPr/>
            </p:nvSpPr>
            <p:spPr>
              <a:xfrm rot="16200000">
                <a:off x="609495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76" name="Hexagon 75"/>
              <p:cNvSpPr/>
              <p:nvPr/>
            </p:nvSpPr>
            <p:spPr>
              <a:xfrm rot="16200000">
                <a:off x="6570531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77" name="Hexagon 76"/>
              <p:cNvSpPr/>
              <p:nvPr/>
            </p:nvSpPr>
            <p:spPr>
              <a:xfrm rot="16200000">
                <a:off x="7046107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78" name="Hexagon 77"/>
              <p:cNvSpPr/>
              <p:nvPr/>
            </p:nvSpPr>
            <p:spPr>
              <a:xfrm rot="16200000">
                <a:off x="7521683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79" name="Hexagon 78"/>
              <p:cNvSpPr/>
              <p:nvPr/>
            </p:nvSpPr>
            <p:spPr>
              <a:xfrm rot="16200000">
                <a:off x="7997259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  <p:sp>
            <p:nvSpPr>
              <p:cNvPr id="80" name="Hexagon 79"/>
              <p:cNvSpPr/>
              <p:nvPr/>
            </p:nvSpPr>
            <p:spPr>
              <a:xfrm rot="16200000">
                <a:off x="8472835" y="1378996"/>
                <a:ext cx="551668" cy="475576"/>
              </a:xfrm>
              <a:prstGeom prst="hexagon">
                <a:avLst>
                  <a:gd name="adj" fmla="val 29977"/>
                  <a:gd name="vf" fmla="val 115470"/>
                </a:avLst>
              </a:prstGeom>
              <a:grpFill/>
              <a:ln w="12700" cmpd="sng">
                <a:solidFill>
                  <a:schemeClr val="bg1">
                    <a:alpha val="19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" sz="1800"/>
              </a:p>
            </p:txBody>
          </p:sp>
        </p:grpSp>
      </p:grpSp>
      <p:cxnSp>
        <p:nvCxnSpPr>
          <p:cNvPr id="299" name="Straight Connector 298"/>
          <p:cNvCxnSpPr/>
          <p:nvPr userDrawn="1"/>
        </p:nvCxnSpPr>
        <p:spPr>
          <a:xfrm>
            <a:off x="1481585" y="2822325"/>
            <a:ext cx="619098" cy="0"/>
          </a:xfrm>
          <a:prstGeom prst="line">
            <a:avLst/>
          </a:prstGeom>
          <a:ln w="76200" cmpd="sng">
            <a:solidFill>
              <a:srgbClr val="E41D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0" name="Hexagon 299"/>
          <p:cNvSpPr/>
          <p:nvPr userDrawn="1"/>
        </p:nvSpPr>
        <p:spPr>
          <a:xfrm rot="16200000">
            <a:off x="6808318" y="3404195"/>
            <a:ext cx="551668" cy="475576"/>
          </a:xfrm>
          <a:prstGeom prst="hexagon">
            <a:avLst>
              <a:gd name="adj" fmla="val 29977"/>
              <a:gd name="vf" fmla="val 11547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 sz="1800"/>
          </a:p>
        </p:txBody>
      </p:sp>
      <p:sp>
        <p:nvSpPr>
          <p:cNvPr id="301" name="Hexagon 300"/>
          <p:cNvSpPr/>
          <p:nvPr userDrawn="1"/>
        </p:nvSpPr>
        <p:spPr>
          <a:xfrm rot="16200000">
            <a:off x="6096880" y="3815340"/>
            <a:ext cx="551668" cy="475576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FBBD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 sz="1800"/>
          </a:p>
        </p:txBody>
      </p:sp>
      <p:sp>
        <p:nvSpPr>
          <p:cNvPr id="302" name="Hexagon 301"/>
          <p:cNvSpPr/>
          <p:nvPr userDrawn="1"/>
        </p:nvSpPr>
        <p:spPr>
          <a:xfrm rot="16200000">
            <a:off x="6770271" y="4398430"/>
            <a:ext cx="1103338" cy="951154"/>
          </a:xfrm>
          <a:prstGeom prst="hexagon">
            <a:avLst>
              <a:gd name="adj" fmla="val 29977"/>
              <a:gd name="vf" fmla="val 115470"/>
            </a:avLst>
          </a:prstGeom>
          <a:solidFill>
            <a:srgbClr val="E41D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" sz="1800"/>
          </a:p>
        </p:txBody>
      </p:sp>
      <p:grpSp>
        <p:nvGrpSpPr>
          <p:cNvPr id="303" name="Group 302"/>
          <p:cNvGrpSpPr/>
          <p:nvPr userDrawn="1"/>
        </p:nvGrpSpPr>
        <p:grpSpPr>
          <a:xfrm>
            <a:off x="0" y="-2"/>
            <a:ext cx="9144000" cy="6858003"/>
            <a:chOff x="0" y="-2"/>
            <a:chExt cx="9144000" cy="6858003"/>
          </a:xfrm>
        </p:grpSpPr>
        <p:sp>
          <p:nvSpPr>
            <p:cNvPr id="304" name="Rectangle 303"/>
            <p:cNvSpPr/>
            <p:nvPr/>
          </p:nvSpPr>
          <p:spPr>
            <a:xfrm>
              <a:off x="0" y="0"/>
              <a:ext cx="9144000" cy="365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 sz="1800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0" y="5987363"/>
              <a:ext cx="9144000" cy="8706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 sz="1800"/>
            </a:p>
          </p:txBody>
        </p:sp>
        <p:sp>
          <p:nvSpPr>
            <p:cNvPr id="306" name="Rectangle 305"/>
            <p:cNvSpPr/>
            <p:nvPr/>
          </p:nvSpPr>
          <p:spPr>
            <a:xfrm rot="5400000">
              <a:off x="-3213090" y="3218824"/>
              <a:ext cx="6858003" cy="4203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 sz="1800"/>
            </a:p>
          </p:txBody>
        </p:sp>
        <p:sp>
          <p:nvSpPr>
            <p:cNvPr id="307" name="Rectangle 306"/>
            <p:cNvSpPr/>
            <p:nvPr/>
          </p:nvSpPr>
          <p:spPr>
            <a:xfrm rot="5400000">
              <a:off x="5499891" y="3213894"/>
              <a:ext cx="6858003" cy="4302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 sz="1800"/>
            </a:p>
          </p:txBody>
        </p:sp>
        <p:sp>
          <p:nvSpPr>
            <p:cNvPr id="308" name="Right Triangle 307"/>
            <p:cNvSpPr/>
            <p:nvPr/>
          </p:nvSpPr>
          <p:spPr>
            <a:xfrm>
              <a:off x="335172" y="5349117"/>
              <a:ext cx="718886" cy="718886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 sz="1800"/>
            </a:p>
          </p:txBody>
        </p:sp>
        <p:sp>
          <p:nvSpPr>
            <p:cNvPr id="309" name="Right Triangle 308"/>
            <p:cNvSpPr/>
            <p:nvPr/>
          </p:nvSpPr>
          <p:spPr>
            <a:xfrm rot="10800000">
              <a:off x="8075802" y="270912"/>
              <a:ext cx="718886" cy="718886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" sz="1800"/>
            </a:p>
          </p:txBody>
        </p:sp>
      </p:grpSp>
      <p:sp>
        <p:nvSpPr>
          <p:cNvPr id="3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376322" y="808205"/>
            <a:ext cx="7179924" cy="188637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800" b="1" cap="all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COMITE d’ENGAGEMENT FONCIER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/>
              <a:t>DU (jour/mois/</a:t>
            </a:r>
            <a:r>
              <a:rPr lang="fr-FR" dirty="0" err="1"/>
              <a:t>annee</a:t>
            </a:r>
            <a:r>
              <a:rPr lang="fr-FR" dirty="0"/>
              <a:t>)</a:t>
            </a:r>
          </a:p>
          <a:p>
            <a:pPr lvl="0"/>
            <a:endParaRPr lang="fr-FR" dirty="0"/>
          </a:p>
        </p:txBody>
      </p:sp>
      <p:sp>
        <p:nvSpPr>
          <p:cNvPr id="3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76324" y="3046311"/>
            <a:ext cx="4041389" cy="73098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sz="3200" b="1" dirty="0" err="1"/>
              <a:t>Vefa</a:t>
            </a:r>
            <a:r>
              <a:rPr lang="fr-FR" sz="3200" b="1" dirty="0"/>
              <a:t> (ou) terrain</a:t>
            </a:r>
            <a:endParaRPr lang="fr-FR" dirty="0"/>
          </a:p>
        </p:txBody>
      </p:sp>
      <p:pic>
        <p:nvPicPr>
          <p:cNvPr id="310" name="Image 309">
            <a:extLst>
              <a:ext uri="{FF2B5EF4-FFF2-40B4-BE49-F238E27FC236}">
                <a16:creationId xmlns:a16="http://schemas.microsoft.com/office/drawing/2014/main" id="{DEF399FD-4C8D-44CA-A36C-95801272ED9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25642" r="3313" b="28572"/>
          <a:stretch>
            <a:fillRect/>
          </a:stretch>
        </p:blipFill>
        <p:spPr bwMode="auto">
          <a:xfrm>
            <a:off x="6650725" y="5980341"/>
            <a:ext cx="2223817" cy="861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6EF2C22-7680-4AD3-9ACF-D8EE4C9ED3A0}"/>
              </a:ext>
            </a:extLst>
          </p:cNvPr>
          <p:cNvSpPr txBox="1"/>
          <p:nvPr userDrawn="1"/>
        </p:nvSpPr>
        <p:spPr>
          <a:xfrm>
            <a:off x="1346484" y="4046222"/>
            <a:ext cx="40413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(Ville)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(Adresse)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(Nombre de logements)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(Financement</a:t>
            </a:r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38421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1140948" y="1122304"/>
            <a:ext cx="230652" cy="0"/>
          </a:xfrm>
          <a:prstGeom prst="line">
            <a:avLst/>
          </a:prstGeom>
          <a:ln w="12700" cmpd="sng">
            <a:solidFill>
              <a:srgbClr val="003F7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429419" y="1338083"/>
            <a:ext cx="8285163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429419" y="651898"/>
            <a:ext cx="8285163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29419" y="6492875"/>
            <a:ext cx="8285163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>
          <a:xfrm>
            <a:off x="348787" y="6492877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fld id="{2FD2B1B0-9547-0544-9FFA-649FF1FFB506}" type="datetime1">
              <a:rPr lang="fr-FR" smtClean="0"/>
              <a:pPr/>
              <a:t>13/12/2021</a:t>
            </a:fld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8786" y="305983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>
              <a:defRPr lang="fr-FR" sz="1200" b="1" smtClean="0">
                <a:solidFill>
                  <a:srgbClr val="003F7A"/>
                </a:solidFill>
                <a:latin typeface="Calibri"/>
                <a:cs typeface="Calibri"/>
              </a:defRPr>
            </a:lvl1pPr>
          </a:lstStyle>
          <a:p>
            <a:fld id="{3DA7D95C-6E12-394E-BDE9-5A3EFB18DD7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83824" y="645242"/>
            <a:ext cx="598097" cy="617062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600" b="1" i="1" baseline="0">
                <a:solidFill>
                  <a:srgbClr val="FBBD0B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377238" y="713657"/>
            <a:ext cx="6775800" cy="538825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 cap="all" baseline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TITRE DE LA PAGE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77238" y="1761549"/>
            <a:ext cx="6775800" cy="650205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cap="all" baseline="0">
                <a:solidFill>
                  <a:srgbClr val="E41D4B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TITRE DU PARAGRAPHE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377238" y="2569882"/>
            <a:ext cx="6775800" cy="650205"/>
          </a:xfrm>
          <a:prstGeom prst="rect">
            <a:avLst/>
          </a:prstGeom>
        </p:spPr>
        <p:txBody>
          <a:bodyPr vert="horz"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3200">
                <a:latin typeface="Calibri"/>
                <a:cs typeface="Calibri"/>
              </a:defRPr>
            </a:lvl2pPr>
            <a:lvl3pPr marL="914400" indent="0">
              <a:buNone/>
              <a:defRPr sz="3200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Votre texte ici </a:t>
            </a:r>
            <a:r>
              <a:rPr lang="en-US" dirty="0"/>
              <a:t>–</a:t>
            </a:r>
            <a:r>
              <a:rPr lang="fr-FR" dirty="0"/>
              <a:t> corps 12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377238" y="3434408"/>
            <a:ext cx="6775800" cy="2546661"/>
          </a:xfrm>
          <a:prstGeom prst="rect">
            <a:avLst/>
          </a:prstGeom>
        </p:spPr>
        <p:txBody>
          <a:bodyPr vert="horz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20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450850" indent="-92075">
              <a:lnSpc>
                <a:spcPct val="100000"/>
              </a:lnSpc>
              <a:buFont typeface="Lucida Grande"/>
              <a:buChar char="–"/>
              <a:defRPr sz="1100">
                <a:latin typeface="Calibri"/>
                <a:cs typeface="Calibri"/>
              </a:defRPr>
            </a:lvl2pPr>
            <a:lvl3pPr marL="809625" indent="-92075">
              <a:buSzPct val="90000"/>
              <a:buFont typeface="Lucida Grande"/>
              <a:buChar char="&gt;"/>
              <a:defRPr sz="1100" i="1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 dirty="0"/>
              <a:t>Liste Niveau 1 </a:t>
            </a:r>
            <a:r>
              <a:rPr lang="en-US" dirty="0"/>
              <a:t>–</a:t>
            </a:r>
            <a:r>
              <a:rPr lang="fr-FR" dirty="0"/>
              <a:t> corps 12</a:t>
            </a:r>
          </a:p>
          <a:p>
            <a:pPr lvl="1"/>
            <a:r>
              <a:rPr lang="fr-FR" dirty="0"/>
              <a:t>Liste Niveau 2 </a:t>
            </a:r>
            <a:r>
              <a:rPr lang="en-US" dirty="0"/>
              <a:t>–</a:t>
            </a:r>
            <a:r>
              <a:rPr lang="fr-FR" dirty="0"/>
              <a:t> corps 11</a:t>
            </a:r>
          </a:p>
          <a:p>
            <a:pPr lvl="2"/>
            <a:r>
              <a:rPr lang="fr-FR" dirty="0"/>
              <a:t>Liste Niveau 3 </a:t>
            </a:r>
            <a:r>
              <a:rPr lang="en-US" dirty="0"/>
              <a:t>–</a:t>
            </a:r>
            <a:r>
              <a:rPr lang="fr-FR" dirty="0"/>
              <a:t> corps 11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B0BE666-558D-471F-AF4D-FD6CB0FFC6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0861" y="41493"/>
            <a:ext cx="1333720" cy="5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6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91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2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9" r:id="rId3"/>
    <p:sldLayoutId id="2147483650" r:id="rId4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customXml" Target="../ink/ink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2260574" y="788038"/>
            <a:ext cx="4622851" cy="8157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4000" b="1" dirty="0">
                <a:solidFill>
                  <a:schemeClr val="bg1"/>
                </a:solidFill>
              </a:rPr>
              <a:t>REUNION PUBLIQUE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2551307" y="1349185"/>
            <a:ext cx="4041389" cy="73098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bg1"/>
                </a:solidFill>
              </a:rPr>
              <a:t>Novembre 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EB1079C-8911-44A4-82C0-AF40B634C637}"/>
              </a:ext>
            </a:extLst>
          </p:cNvPr>
          <p:cNvSpPr txBox="1"/>
          <p:nvPr/>
        </p:nvSpPr>
        <p:spPr>
          <a:xfrm>
            <a:off x="784167" y="3309335"/>
            <a:ext cx="6843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1504</a:t>
            </a:r>
            <a:r>
              <a:rPr lang="fr-FR" sz="2400" dirty="0">
                <a:solidFill>
                  <a:schemeClr val="bg1"/>
                </a:solidFill>
              </a:rPr>
              <a:t> BAGNEUX PH</a:t>
            </a:r>
          </a:p>
          <a:p>
            <a:r>
              <a:rPr lang="fr-FR" sz="2400" dirty="0">
                <a:solidFill>
                  <a:schemeClr val="bg1"/>
                </a:solidFill>
              </a:rPr>
              <a:t>1 à 9 allée du Prunier Hardy</a:t>
            </a:r>
          </a:p>
          <a:p>
            <a:r>
              <a:rPr lang="fr-FR" sz="2400" dirty="0">
                <a:solidFill>
                  <a:schemeClr val="bg1"/>
                </a:solidFill>
              </a:rPr>
              <a:t>224 logements sociaux</a:t>
            </a: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2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348786" y="6492877"/>
            <a:ext cx="744114" cy="246221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5/10/2021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377238" y="713657"/>
            <a:ext cx="7145666" cy="538825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SITUATION GÉOGRAPHIQUE 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AFFC4D4-215E-45BD-A144-7A71E61FAACB}"/>
              </a:ext>
            </a:extLst>
          </p:cNvPr>
          <p:cNvSpPr txBox="1">
            <a:spLocks/>
          </p:cNvSpPr>
          <p:nvPr/>
        </p:nvSpPr>
        <p:spPr>
          <a:xfrm>
            <a:off x="348788" y="1783551"/>
            <a:ext cx="8441741" cy="2719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sz="1200" dirty="0"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200" dirty="0">
              <a:latin typeface="+mj-lt"/>
            </a:endParaRPr>
          </a:p>
          <a:p>
            <a:pPr marL="0" indent="0" algn="just">
              <a:buNone/>
            </a:pPr>
            <a:endParaRPr lang="fr-FR" sz="1200" dirty="0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5B0647-8DBA-422B-879E-3C089B78F7D6}"/>
              </a:ext>
            </a:extLst>
          </p:cNvPr>
          <p:cNvSpPr txBox="1"/>
          <p:nvPr/>
        </p:nvSpPr>
        <p:spPr>
          <a:xfrm>
            <a:off x="348788" y="5061716"/>
            <a:ext cx="844174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spcAft>
                <a:spcPts val="600"/>
              </a:spcAft>
            </a:pP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Adresse :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 à 9 Allée du Prunier Hardy 92220 BAGNEUX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ctr">
              <a:spcAft>
                <a:spcPts val="600"/>
              </a:spcAft>
            </a:pP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Année de construction :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1965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ctr">
              <a:spcAft>
                <a:spcPts val="600"/>
              </a:spcAft>
            </a:pP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Bâtiments :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 Barres R+10 et 1 tour R+16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543D23-1D08-4D26-980D-5D1749B6C3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6741" y="1738302"/>
            <a:ext cx="8485830" cy="315159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A8EC32B-5ACE-4D19-B55B-2F7D95911E13}"/>
              </a:ext>
            </a:extLst>
          </p:cNvPr>
          <p:cNvSpPr txBox="1"/>
          <p:nvPr/>
        </p:nvSpPr>
        <p:spPr>
          <a:xfrm>
            <a:off x="1609725" y="2820075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5A67C8D-F957-495D-B637-6C4ADED67AD8}"/>
              </a:ext>
            </a:extLst>
          </p:cNvPr>
          <p:cNvSpPr txBox="1"/>
          <p:nvPr/>
        </p:nvSpPr>
        <p:spPr>
          <a:xfrm>
            <a:off x="3829050" y="2849334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A2A12B1-97B5-45A6-B07F-3712CA929E4F}"/>
              </a:ext>
            </a:extLst>
          </p:cNvPr>
          <p:cNvSpPr txBox="1"/>
          <p:nvPr/>
        </p:nvSpPr>
        <p:spPr>
          <a:xfrm>
            <a:off x="5804558" y="2983356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96807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348786" y="6492877"/>
            <a:ext cx="809837" cy="246221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16/12/2021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377238" y="645244"/>
            <a:ext cx="7145666" cy="538825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CONTEXTE – REHABILITATION EN COURS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AFFC4D4-215E-45BD-A144-7A71E61FAACB}"/>
              </a:ext>
            </a:extLst>
          </p:cNvPr>
          <p:cNvSpPr txBox="1">
            <a:spLocks/>
          </p:cNvSpPr>
          <p:nvPr/>
        </p:nvSpPr>
        <p:spPr>
          <a:xfrm>
            <a:off x="418485" y="1719221"/>
            <a:ext cx="8441741" cy="25886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sz="25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5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5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200" dirty="0"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200" dirty="0">
              <a:latin typeface="+mj-lt"/>
            </a:endParaRPr>
          </a:p>
          <a:p>
            <a:pPr marL="0" indent="0" algn="just">
              <a:buNone/>
            </a:pPr>
            <a:endParaRPr lang="fr-FR" sz="1200" dirty="0"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CCEEB48-44B6-4EEE-B82B-7ACB7C50FCC5}"/>
              </a:ext>
            </a:extLst>
          </p:cNvPr>
          <p:cNvSpPr txBox="1"/>
          <p:nvPr/>
        </p:nvSpPr>
        <p:spPr>
          <a:xfrm>
            <a:off x="418483" y="1390648"/>
            <a:ext cx="83070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 algn="just"/>
            <a:r>
              <a:rPr lang="fr-FR" sz="1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résidence est en cours de Réhabilitation depuis le mois de Mars 2021.</a:t>
            </a:r>
          </a:p>
          <a:p>
            <a:pPr indent="-274320" algn="just"/>
            <a:r>
              <a:rPr lang="fr-FR" sz="1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plannings sont respectés et la fin des travaux se maintient pour fin Juin 2022.</a:t>
            </a:r>
          </a:p>
          <a:p>
            <a:pPr indent="-274320" algn="just"/>
            <a:endParaRPr lang="fr-FR" sz="1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4320" algn="just"/>
            <a:r>
              <a:rPr lang="fr-FR" sz="1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Rappel adresse mail dédiée : </a:t>
            </a:r>
            <a:r>
              <a:rPr lang="fr-FR" sz="14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bagneuxPH.rehabilitation@seqens.fr</a:t>
            </a:r>
          </a:p>
          <a:p>
            <a:pPr indent="-274320" algn="just"/>
            <a:endParaRPr lang="fr-FR" sz="1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4320" algn="just"/>
            <a:r>
              <a:rPr lang="fr-FR" sz="1400" u="sng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Travaux dans les logements (10j) </a:t>
            </a:r>
            <a:r>
              <a:rPr lang="fr-FR" sz="1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Pièces humides, révision des fenêtres, portes palières, ECS collective</a:t>
            </a:r>
          </a:p>
          <a:p>
            <a:pPr indent="-274320" algn="just"/>
            <a:endParaRPr lang="fr-FR" sz="1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4320" algn="just"/>
            <a:endParaRPr lang="fr-FR" sz="1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4320" algn="just"/>
            <a:endParaRPr lang="fr-FR" sz="1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4320" algn="just"/>
            <a:endParaRPr lang="fr-FR" sz="1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4320" algn="just"/>
            <a:endParaRPr lang="fr-FR" sz="1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4320" algn="just"/>
            <a:endParaRPr lang="fr-FR" sz="1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4320" algn="just"/>
            <a:endParaRPr lang="fr-FR" sz="1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4320" algn="just"/>
            <a:endParaRPr lang="fr-FR" sz="1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5A167D-B373-4B31-9822-804766383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9122"/>
            <a:ext cx="9144000" cy="336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8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377238" y="645244"/>
            <a:ext cx="7145666" cy="538825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CONTEXTE 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AFFC4D4-215E-45BD-A144-7A71E61FAACB}"/>
              </a:ext>
            </a:extLst>
          </p:cNvPr>
          <p:cNvSpPr txBox="1">
            <a:spLocks/>
          </p:cNvSpPr>
          <p:nvPr/>
        </p:nvSpPr>
        <p:spPr>
          <a:xfrm>
            <a:off x="418485" y="1719221"/>
            <a:ext cx="8441741" cy="25886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sz="25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5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5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200" dirty="0"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200" dirty="0">
              <a:latin typeface="+mj-lt"/>
            </a:endParaRPr>
          </a:p>
          <a:p>
            <a:pPr marL="0" indent="0" algn="just">
              <a:buNone/>
            </a:pPr>
            <a:endParaRPr lang="fr-FR" sz="1200" dirty="0"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CCEEB48-44B6-4EEE-B82B-7ACB7C50FCC5}"/>
              </a:ext>
            </a:extLst>
          </p:cNvPr>
          <p:cNvSpPr txBox="1"/>
          <p:nvPr/>
        </p:nvSpPr>
        <p:spPr>
          <a:xfrm>
            <a:off x="418483" y="1390650"/>
            <a:ext cx="83070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 algn="just"/>
            <a:r>
              <a:rPr lang="fr-FR" sz="14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résidence est établie sur 2 parcelles de 6 228m² et 16 788m² (23 016m²) et présente les typologies de logements suivantes :</a:t>
            </a:r>
          </a:p>
          <a:p>
            <a:pPr indent="-274320" algn="just"/>
            <a:endParaRPr lang="fr-FR" sz="1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4320" algn="just"/>
            <a:endParaRPr lang="fr-FR" sz="1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4320" algn="just"/>
            <a:endParaRPr lang="fr-FR" sz="1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4320" algn="just"/>
            <a:endParaRPr lang="fr-FR" sz="1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4320" algn="just"/>
            <a:endParaRPr lang="fr-FR" sz="1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4320" algn="just"/>
            <a:endParaRPr lang="fr-FR" sz="1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4320" algn="just"/>
            <a:endParaRPr lang="fr-FR" sz="1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4320" algn="just"/>
            <a:endParaRPr lang="fr-FR" sz="140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B13E0EC1-7A8B-4506-B683-634F4B7752D7}"/>
              </a:ext>
            </a:extLst>
          </p:cNvPr>
          <p:cNvGraphicFramePr>
            <a:graphicFrameLocks noGrp="1"/>
          </p:cNvGraphicFramePr>
          <p:nvPr/>
        </p:nvGraphicFramePr>
        <p:xfrm>
          <a:off x="1604645" y="2103802"/>
          <a:ext cx="5934710" cy="335280"/>
        </p:xfrm>
        <a:graphic>
          <a:graphicData uri="http://schemas.openxmlformats.org/drawingml/2006/table">
            <a:tbl>
              <a:tblPr firstRow="1" firstCol="1" bandRow="1"/>
              <a:tblGrid>
                <a:gridCol w="739140">
                  <a:extLst>
                    <a:ext uri="{9D8B030D-6E8A-4147-A177-3AD203B41FA5}">
                      <a16:colId xmlns:a16="http://schemas.microsoft.com/office/drawing/2014/main" val="3319739399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1388458281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1442362072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81118154"/>
                    </a:ext>
                  </a:extLst>
                </a:gridCol>
                <a:gridCol w="739140">
                  <a:extLst>
                    <a:ext uri="{9D8B030D-6E8A-4147-A177-3AD203B41FA5}">
                      <a16:colId xmlns:a16="http://schemas.microsoft.com/office/drawing/2014/main" val="4225431762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3839570979"/>
                    </a:ext>
                  </a:extLst>
                </a:gridCol>
                <a:gridCol w="763270">
                  <a:extLst>
                    <a:ext uri="{9D8B030D-6E8A-4147-A177-3AD203B41FA5}">
                      <a16:colId xmlns:a16="http://schemas.microsoft.com/office/drawing/2014/main" val="3338281990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21645729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T6 et 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SHAB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701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17 791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18 601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634525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F86FB6A6-682D-4FD5-9AFB-DF47339B4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91" y="2823663"/>
            <a:ext cx="4723635" cy="344892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B0F8677-E7D5-45D6-B6E8-5D5EDB1BAB09}"/>
              </a:ext>
            </a:extLst>
          </p:cNvPr>
          <p:cNvSpPr txBox="1"/>
          <p:nvPr/>
        </p:nvSpPr>
        <p:spPr>
          <a:xfrm>
            <a:off x="422030" y="3399898"/>
            <a:ext cx="40276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La résidence comprend des stationnements quittancés et gratuits :</a:t>
            </a:r>
          </a:p>
          <a:p>
            <a:pPr marL="182563" indent="-182563">
              <a:buFontTx/>
              <a:buChar char="-"/>
            </a:pPr>
            <a:r>
              <a:rPr lang="fr-FR" sz="1400" dirty="0"/>
              <a:t>40 places gratuites côté Bat A</a:t>
            </a:r>
          </a:p>
          <a:p>
            <a:pPr marL="182563" indent="-182563">
              <a:buFontTx/>
              <a:buChar char="-"/>
            </a:pPr>
            <a:r>
              <a:rPr lang="fr-FR" sz="1400" dirty="0"/>
              <a:t>47 places payantes entre les bâtiments A et B</a:t>
            </a:r>
          </a:p>
          <a:p>
            <a:pPr marL="182563" indent="-182563">
              <a:buFontTx/>
              <a:buChar char="-"/>
            </a:pPr>
            <a:r>
              <a:rPr lang="fr-FR" sz="1400" dirty="0"/>
              <a:t>91 places payantes autour de la tour C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  <a:p>
            <a:r>
              <a:rPr lang="fr-FR" sz="1400" dirty="0"/>
              <a:t>A ce jour le site contient donc</a:t>
            </a:r>
            <a:r>
              <a:rPr lang="fr-FR" sz="1400" b="1" dirty="0"/>
              <a:t> 178 places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12086449-C58C-465D-B5F4-A7AADDC8630E}"/>
                  </a:ext>
                </a:extLst>
              </p14:cNvPr>
              <p14:cNvContentPartPr/>
              <p14:nvPr/>
            </p14:nvContentPartPr>
            <p14:xfrm>
              <a:off x="5404580" y="4861185"/>
              <a:ext cx="1349640" cy="115632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12086449-C58C-465D-B5F4-A7AADDC863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5940" y="4852185"/>
                <a:ext cx="1367280" cy="11739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Espace réservé de la date 2">
            <a:extLst>
              <a:ext uri="{FF2B5EF4-FFF2-40B4-BE49-F238E27FC236}">
                <a16:creationId xmlns:a16="http://schemas.microsoft.com/office/drawing/2014/main" id="{6F6C4F7F-A84B-4CE5-A4C8-5BB2DA3F0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8786" y="6492877"/>
            <a:ext cx="809837" cy="246221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16/12/2021</a:t>
            </a:r>
          </a:p>
        </p:txBody>
      </p:sp>
    </p:spTree>
    <p:extLst>
      <p:ext uri="{BB962C8B-B14F-4D97-AF65-F5344CB8AC3E}">
        <p14:creationId xmlns:p14="http://schemas.microsoft.com/office/powerpoint/2010/main" val="75657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377238" y="645244"/>
            <a:ext cx="7145666" cy="538825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CONTEXTE 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AFFC4D4-215E-45BD-A144-7A71E61FAACB}"/>
              </a:ext>
            </a:extLst>
          </p:cNvPr>
          <p:cNvSpPr txBox="1">
            <a:spLocks/>
          </p:cNvSpPr>
          <p:nvPr/>
        </p:nvSpPr>
        <p:spPr>
          <a:xfrm>
            <a:off x="426593" y="1719221"/>
            <a:ext cx="8433633" cy="25321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sz="25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5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5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200" dirty="0"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200" dirty="0">
              <a:latin typeface="+mj-lt"/>
            </a:endParaRPr>
          </a:p>
          <a:p>
            <a:pPr marL="0" indent="0" algn="just">
              <a:buNone/>
            </a:pPr>
            <a:endParaRPr lang="fr-FR" sz="1200" dirty="0">
              <a:latin typeface="+mj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13040FB-A06B-478E-8CA8-43DD9B4E0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28"/>
          <a:stretch/>
        </p:blipFill>
        <p:spPr>
          <a:xfrm>
            <a:off x="1839285" y="1416463"/>
            <a:ext cx="6886235" cy="297373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B9A7733-7ABA-4660-A848-44323B5B6274}"/>
              </a:ext>
            </a:extLst>
          </p:cNvPr>
          <p:cNvSpPr txBox="1"/>
          <p:nvPr/>
        </p:nvSpPr>
        <p:spPr>
          <a:xfrm>
            <a:off x="426594" y="1472490"/>
            <a:ext cx="13703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La zone entourée en rouge fait l’objet d’une</a:t>
            </a:r>
            <a:r>
              <a:rPr lang="fr-FR" sz="1400" b="1" dirty="0"/>
              <a:t> vente (7 079m²)</a:t>
            </a:r>
          </a:p>
          <a:p>
            <a:endParaRPr lang="fr-FR" sz="1400" dirty="0"/>
          </a:p>
          <a:p>
            <a:r>
              <a:rPr lang="fr-FR" sz="1400" dirty="0"/>
              <a:t>Le parking en libre accès ainsi que l’air de jeux ne feront donc plus partie de la résidence du Prunier Hardy.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722DEF0-647D-4715-BFF6-50451039592E}"/>
              </a:ext>
            </a:extLst>
          </p:cNvPr>
          <p:cNvSpPr txBox="1"/>
          <p:nvPr/>
        </p:nvSpPr>
        <p:spPr>
          <a:xfrm>
            <a:off x="720843" y="5179927"/>
            <a:ext cx="4564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Les </a:t>
            </a:r>
            <a:r>
              <a:rPr lang="fr-FR" sz="1400" b="1" dirty="0"/>
              <a:t>hypothèses</a:t>
            </a:r>
            <a:r>
              <a:rPr lang="fr-FR" sz="1400" dirty="0"/>
              <a:t>  prises en compte:</a:t>
            </a:r>
          </a:p>
          <a:p>
            <a:pPr marL="285750" indent="-285750" algn="ctr">
              <a:buFontTx/>
              <a:buChar char="-"/>
            </a:pP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43A224A-1088-4CE5-AD29-48CE80E2AFE2}"/>
              </a:ext>
            </a:extLst>
          </p:cNvPr>
          <p:cNvSpPr txBox="1"/>
          <p:nvPr/>
        </p:nvSpPr>
        <p:spPr>
          <a:xfrm>
            <a:off x="3751180" y="4638700"/>
            <a:ext cx="4771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/>
              <a:t>Offrir des </a:t>
            </a:r>
            <a:r>
              <a:rPr lang="fr-FR" sz="1400" b="1" dirty="0"/>
              <a:t>espaces verts </a:t>
            </a:r>
            <a:r>
              <a:rPr lang="fr-FR" sz="1400" dirty="0"/>
              <a:t>et des </a:t>
            </a:r>
            <a:r>
              <a:rPr lang="fr-FR" sz="1400" b="1" dirty="0"/>
              <a:t>aires de jeux</a:t>
            </a:r>
          </a:p>
          <a:p>
            <a:endParaRPr lang="fr-FR" sz="1400" b="1" dirty="0"/>
          </a:p>
          <a:p>
            <a:pPr marL="285750" indent="-285750">
              <a:buFontTx/>
              <a:buChar char="-"/>
            </a:pPr>
            <a:r>
              <a:rPr lang="fr-FR" sz="1400" dirty="0"/>
              <a:t>Maintenir une offre de </a:t>
            </a:r>
            <a:r>
              <a:rPr lang="fr-FR" sz="1400" b="1" dirty="0"/>
              <a:t>stationnement</a:t>
            </a:r>
            <a:r>
              <a:rPr lang="fr-FR" sz="1400" dirty="0"/>
              <a:t> suffisante </a:t>
            </a:r>
          </a:p>
          <a:p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/>
              <a:t>Renforcer la </a:t>
            </a:r>
            <a:r>
              <a:rPr lang="fr-FR" sz="1400" b="1" dirty="0"/>
              <a:t>sécurité</a:t>
            </a:r>
            <a:r>
              <a:rPr lang="fr-FR" sz="1400" dirty="0"/>
              <a:t> de la résidence</a:t>
            </a:r>
          </a:p>
          <a:p>
            <a:r>
              <a:rPr lang="fr-FR" sz="1400" dirty="0"/>
              <a:t> 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Permettre aux pompiers d’accéder aux 3 bâtiments 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59CB0CB-41A0-417D-823D-B24B8E4B3117}"/>
              </a:ext>
            </a:extLst>
          </p:cNvPr>
          <p:cNvGrpSpPr/>
          <p:nvPr/>
        </p:nvGrpSpPr>
        <p:grpSpPr>
          <a:xfrm>
            <a:off x="1796902" y="1498111"/>
            <a:ext cx="6670080" cy="3031200"/>
            <a:chOff x="1796902" y="1498111"/>
            <a:chExt cx="6670080" cy="30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04927E54-24C8-4376-A51A-F6035BEA89A6}"/>
                    </a:ext>
                  </a:extLst>
                </p14:cNvPr>
                <p14:cNvContentPartPr/>
                <p14:nvPr/>
              </p14:nvContentPartPr>
              <p14:xfrm>
                <a:off x="2071942" y="1498111"/>
                <a:ext cx="6395040" cy="287280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04927E54-24C8-4376-A51A-F6035BEA89A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63302" y="1489111"/>
                  <a:ext cx="6412680" cy="28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E23B910E-CEE1-49E8-9A10-D4B59CBAA1FA}"/>
                    </a:ext>
                  </a:extLst>
                </p14:cNvPr>
                <p14:cNvContentPartPr/>
                <p14:nvPr/>
              </p14:nvContentPartPr>
              <p14:xfrm>
                <a:off x="1796902" y="4528951"/>
                <a:ext cx="360" cy="360"/>
              </p14:xfrm>
            </p:contentPart>
          </mc:Choice>
          <mc:Fallback xmlns=""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E23B910E-CEE1-49E8-9A10-D4B59CBAA1F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87902" y="45199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960AED5C-430B-4148-AF03-9CEDD96C1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8786" y="6492877"/>
            <a:ext cx="809837" cy="246221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16/12/2021</a:t>
            </a:r>
          </a:p>
        </p:txBody>
      </p:sp>
    </p:spTree>
    <p:extLst>
      <p:ext uri="{BB962C8B-B14F-4D97-AF65-F5344CB8AC3E}">
        <p14:creationId xmlns:p14="http://schemas.microsoft.com/office/powerpoint/2010/main" val="38429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377238" y="645244"/>
            <a:ext cx="7145666" cy="538825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PROJET DE RESIDENTIALISATION 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AFFC4D4-215E-45BD-A144-7A71E61FAACB}"/>
              </a:ext>
            </a:extLst>
          </p:cNvPr>
          <p:cNvSpPr txBox="1">
            <a:spLocks/>
          </p:cNvSpPr>
          <p:nvPr/>
        </p:nvSpPr>
        <p:spPr>
          <a:xfrm>
            <a:off x="418485" y="1719221"/>
            <a:ext cx="8441741" cy="25886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sz="25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5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5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200" dirty="0"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200" dirty="0">
              <a:latin typeface="+mj-lt"/>
            </a:endParaRPr>
          </a:p>
          <a:p>
            <a:pPr marL="0" indent="0" algn="just">
              <a:buNone/>
            </a:pPr>
            <a:endParaRPr lang="fr-FR" sz="1200" dirty="0"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CCEEB48-44B6-4EEE-B82B-7ACB7C50FCC5}"/>
              </a:ext>
            </a:extLst>
          </p:cNvPr>
          <p:cNvSpPr txBox="1"/>
          <p:nvPr/>
        </p:nvSpPr>
        <p:spPr>
          <a:xfrm>
            <a:off x="418483" y="1453004"/>
            <a:ext cx="8306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u="sng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Durée prévisionnelle</a:t>
            </a:r>
            <a:r>
              <a:rPr lang="fr-FR" sz="1400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lang="fr-FR" sz="1400" b="1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12 mois</a:t>
            </a:r>
            <a:endParaRPr lang="fr-FR" sz="1400" dirty="0">
              <a:latin typeface="Calibri" panose="020F050202020403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400" b="1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Démarrage des travaux prévu en juillet 2022</a:t>
            </a:r>
            <a:endParaRPr lang="fr-FR" sz="1400" dirty="0">
              <a:latin typeface="Calibri" panose="020F0502020204030204" pitchFamily="34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600" u="sng" dirty="0">
                <a:latin typeface="Calibri" panose="020F050202020403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Programme :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623BFE0-8317-42CF-A66F-03ED4371DF77}"/>
              </a:ext>
            </a:extLst>
          </p:cNvPr>
          <p:cNvSpPr txBox="1"/>
          <p:nvPr/>
        </p:nvSpPr>
        <p:spPr>
          <a:xfrm>
            <a:off x="418483" y="2265426"/>
            <a:ext cx="78463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fr-FR" sz="1400" b="1" kern="1600" dirty="0">
                <a:solidFill>
                  <a:srgbClr val="00B05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Principes généraux</a:t>
            </a:r>
          </a:p>
          <a:p>
            <a:pPr algn="just"/>
            <a:r>
              <a:rPr lang="fr-FR" sz="1400" b="1" kern="1600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1400" kern="1600" dirty="0">
                <a:latin typeface="Calibri" panose="020F0502020204030204" pitchFamily="34" charset="0"/>
                <a:cs typeface="Arial" panose="020B0604020202020204" pitchFamily="34" charset="0"/>
              </a:rPr>
              <a:t>- 2 parkings fermés : Bat A (60 places au lieu de 47) et Bat BC (100 places au lieu de 91)</a:t>
            </a:r>
          </a:p>
          <a:p>
            <a:pPr algn="just"/>
            <a:r>
              <a:rPr lang="fr-FR" sz="1400" kern="1600" dirty="0">
                <a:latin typeface="Calibri" panose="020F0502020204030204" pitchFamily="34" charset="0"/>
                <a:cs typeface="Arial" panose="020B0604020202020204" pitchFamily="34" charset="0"/>
              </a:rPr>
              <a:t>	- 1 aire de jeux pour enfants de 2 à 8 ans</a:t>
            </a:r>
          </a:p>
          <a:p>
            <a:pPr algn="just"/>
            <a:r>
              <a:rPr lang="fr-FR" sz="1400" kern="1600" dirty="0">
                <a:latin typeface="Calibri" panose="020F0502020204030204" pitchFamily="34" charset="0"/>
                <a:cs typeface="Arial" panose="020B0604020202020204" pitchFamily="34" charset="0"/>
              </a:rPr>
              <a:t>	- 1 terrain multisport football + basketball</a:t>
            </a:r>
          </a:p>
          <a:p>
            <a:pPr algn="just"/>
            <a:r>
              <a:rPr lang="fr-FR" sz="1400" kern="1600" dirty="0">
                <a:latin typeface="Calibri" panose="020F0502020204030204" pitchFamily="34" charset="0"/>
                <a:cs typeface="Arial" panose="020B0604020202020204" pitchFamily="34" charset="0"/>
              </a:rPr>
              <a:t>	- Espaces verts enrichis</a:t>
            </a:r>
          </a:p>
          <a:p>
            <a:pPr algn="just"/>
            <a:r>
              <a:rPr lang="fr-FR" sz="1400" kern="1600" dirty="0">
                <a:latin typeface="Calibri" panose="020F0502020204030204" pitchFamily="34" charset="0"/>
                <a:cs typeface="Arial" panose="020B0604020202020204" pitchFamily="34" charset="0"/>
              </a:rPr>
              <a:t>	- Mise en place de Bornes enterrées pour les Ordures Ménagères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26E93C-0A74-4380-A14B-413BFC653B6F}"/>
              </a:ext>
            </a:extLst>
          </p:cNvPr>
          <p:cNvSpPr txBox="1"/>
          <p:nvPr/>
        </p:nvSpPr>
        <p:spPr>
          <a:xfrm>
            <a:off x="391232" y="3681114"/>
            <a:ext cx="730039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fr-FR" sz="1400" b="1" kern="1600" dirty="0">
                <a:latin typeface="Calibri" panose="020F0502020204030204" pitchFamily="34" charset="0"/>
                <a:ea typeface="Times" panose="02020603050405020304" pitchFamily="18" charset="0"/>
                <a:cs typeface="Arial" panose="020B0604020202020204" pitchFamily="34" charset="0"/>
              </a:rPr>
              <a:t>Voiries et stationnement</a:t>
            </a:r>
          </a:p>
          <a:p>
            <a:pPr lvl="0" algn="just"/>
            <a:r>
              <a:rPr lang="fr-FR" sz="1400" kern="1600" dirty="0">
                <a:latin typeface="Calibri" panose="020F0502020204030204" pitchFamily="34" charset="0"/>
                <a:ea typeface="Times" panose="02020603050405020304" pitchFamily="18" charset="0"/>
                <a:cs typeface="Arial" panose="020B0604020202020204" pitchFamily="34" charset="0"/>
              </a:rPr>
              <a:t>	- réfection totale des voiries en enrobés</a:t>
            </a:r>
          </a:p>
          <a:p>
            <a:pPr lvl="0" algn="just"/>
            <a:r>
              <a:rPr lang="fr-FR" sz="1400" kern="1600" dirty="0">
                <a:latin typeface="Calibri" panose="020F0502020204030204" pitchFamily="34" charset="0"/>
                <a:ea typeface="Times" panose="02020603050405020304" pitchFamily="18" charset="0"/>
                <a:cs typeface="Arial" panose="020B0604020202020204" pitchFamily="34" charset="0"/>
              </a:rPr>
              <a:t>	- réfection, redistribution des places de stationnement</a:t>
            </a:r>
          </a:p>
          <a:p>
            <a:pPr lvl="0" algn="just"/>
            <a:r>
              <a:rPr lang="fr-FR" sz="1400" kern="1600" dirty="0">
                <a:latin typeface="Calibri" panose="020F0502020204030204" pitchFamily="34" charset="0"/>
                <a:ea typeface="Times" panose="02020603050405020304" pitchFamily="18" charset="0"/>
                <a:cs typeface="Arial" panose="020B0604020202020204" pitchFamily="34" charset="0"/>
              </a:rPr>
              <a:t>	- mise au point d’une nouvelle organisation de circulation plus fluide</a:t>
            </a:r>
          </a:p>
          <a:p>
            <a:pPr lvl="0" algn="just"/>
            <a:r>
              <a:rPr lang="fr-FR" sz="1400" kern="1600" dirty="0">
                <a:latin typeface="Calibri" panose="020F0502020204030204" pitchFamily="34" charset="0"/>
                <a:ea typeface="Times" panose="02020603050405020304" pitchFamily="18" charset="0"/>
                <a:cs typeface="Arial" panose="020B0604020202020204" pitchFamily="34" charset="0"/>
              </a:rPr>
              <a:t>	- implantation de signalisation verticale et horizontale lisible (panneaux + marquage au sol)</a:t>
            </a:r>
          </a:p>
          <a:p>
            <a:pPr lvl="0" algn="just"/>
            <a:r>
              <a:rPr lang="fr-FR" sz="1400" kern="1600" dirty="0">
                <a:latin typeface="Calibri" panose="020F0502020204030204" pitchFamily="34" charset="0"/>
                <a:cs typeface="Arial" panose="020B0604020202020204" pitchFamily="34" charset="0"/>
              </a:rPr>
              <a:t>	- </a:t>
            </a:r>
            <a:r>
              <a:rPr lang="fr-FR" sz="1400" dirty="0"/>
              <a:t>réduction des largeurs de voie et sens uniques</a:t>
            </a:r>
          </a:p>
          <a:p>
            <a:pPr lvl="0" algn="just"/>
            <a:r>
              <a:rPr lang="fr-FR" sz="1400" dirty="0"/>
              <a:t>	- Remplacement des éclairages extérieurs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7C3313B-9750-4274-ABC2-A13852998BE8}"/>
              </a:ext>
            </a:extLst>
          </p:cNvPr>
          <p:cNvSpPr txBox="1"/>
          <p:nvPr/>
        </p:nvSpPr>
        <p:spPr>
          <a:xfrm>
            <a:off x="391232" y="5335895"/>
            <a:ext cx="72202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fr-FR" sz="1400" b="1" kern="1600" dirty="0">
                <a:latin typeface="Calibri" panose="020F0502020204030204" pitchFamily="34" charset="0"/>
                <a:ea typeface="Times" panose="02020603050405020304" pitchFamily="18" charset="0"/>
                <a:cs typeface="Arial" panose="020B0604020202020204" pitchFamily="34" charset="0"/>
              </a:rPr>
              <a:t>Contrôles d’accès</a:t>
            </a:r>
          </a:p>
          <a:p>
            <a:pPr lvl="0" algn="just"/>
            <a:r>
              <a:rPr lang="fr-FR" sz="1400" kern="1600" dirty="0">
                <a:latin typeface="Calibri" panose="020F0502020204030204" pitchFamily="34" charset="0"/>
                <a:ea typeface="Times" panose="02020603050405020304" pitchFamily="18" charset="0"/>
                <a:cs typeface="Arial" panose="020B0604020202020204" pitchFamily="34" charset="0"/>
              </a:rPr>
              <a:t>	- accès indépendants pour chaque parking avec des émetteurs différents</a:t>
            </a:r>
          </a:p>
          <a:p>
            <a:pPr lvl="0" algn="just"/>
            <a:r>
              <a:rPr lang="fr-FR" sz="1400" kern="1600" dirty="0">
                <a:latin typeface="Calibri" panose="020F0502020204030204" pitchFamily="34" charset="0"/>
                <a:cs typeface="Arial" panose="020B0604020202020204" pitchFamily="34" charset="0"/>
              </a:rPr>
              <a:t>	- fermeture des halls 1 à 4 PH côté terrain vendu et inversion des interphones côté parking</a:t>
            </a:r>
            <a:endParaRPr lang="fr-FR" dirty="0"/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8A74FF1E-13D9-4B9A-81E6-D605B3514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8786" y="6492877"/>
            <a:ext cx="809837" cy="246221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16/12/2021</a:t>
            </a:r>
          </a:p>
        </p:txBody>
      </p:sp>
    </p:spTree>
    <p:extLst>
      <p:ext uri="{BB962C8B-B14F-4D97-AF65-F5344CB8AC3E}">
        <p14:creationId xmlns:p14="http://schemas.microsoft.com/office/powerpoint/2010/main" val="25548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377238" y="645244"/>
            <a:ext cx="7145666" cy="538825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PROJET DE RESIDENTIALISATION 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AFFC4D4-215E-45BD-A144-7A71E61FAACB}"/>
              </a:ext>
            </a:extLst>
          </p:cNvPr>
          <p:cNvSpPr txBox="1">
            <a:spLocks/>
          </p:cNvSpPr>
          <p:nvPr/>
        </p:nvSpPr>
        <p:spPr>
          <a:xfrm>
            <a:off x="418485" y="1719221"/>
            <a:ext cx="8441741" cy="25886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sz="25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5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500" dirty="0">
              <a:solidFill>
                <a:srgbClr val="FF0000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200" dirty="0"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200" dirty="0">
              <a:latin typeface="+mj-lt"/>
            </a:endParaRPr>
          </a:p>
          <a:p>
            <a:pPr marL="0" indent="0" algn="just">
              <a:buNone/>
            </a:pPr>
            <a:endParaRPr lang="fr-FR" sz="1200" dirty="0">
              <a:latin typeface="+mj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5490B3-67CA-48D3-BDF0-8727FC2F3924}"/>
              </a:ext>
            </a:extLst>
          </p:cNvPr>
          <p:cNvSpPr txBox="1"/>
          <p:nvPr/>
        </p:nvSpPr>
        <p:spPr>
          <a:xfrm>
            <a:off x="418483" y="2846300"/>
            <a:ext cx="81044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fr-FR" sz="1400" b="1" kern="1600" dirty="0">
                <a:latin typeface="Calibri" panose="020F0502020204030204" pitchFamily="34" charset="0"/>
                <a:ea typeface="Times" panose="02020603050405020304" pitchFamily="18" charset="0"/>
                <a:cs typeface="Arial" panose="020B0604020202020204" pitchFamily="34" charset="0"/>
              </a:rPr>
              <a:t>Jeux pour enfants</a:t>
            </a:r>
          </a:p>
          <a:p>
            <a:pPr algn="just"/>
            <a:r>
              <a:rPr lang="fr-FR" sz="1400" kern="1600" dirty="0">
                <a:latin typeface="Calibri" panose="020F0502020204030204" pitchFamily="34" charset="0"/>
                <a:ea typeface="Times" panose="02020603050405020304" pitchFamily="18" charset="0"/>
                <a:cs typeface="Arial" panose="020B0604020202020204" pitchFamily="34" charset="0"/>
              </a:rPr>
              <a:t>	- Création d’une aire de jeux centrale pour les enfants de 2 à 8 ans</a:t>
            </a:r>
            <a:endParaRPr lang="fr-FR" sz="1400" kern="1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400" kern="1600" dirty="0">
                <a:latin typeface="Calibri" panose="020F0502020204030204" pitchFamily="34" charset="0"/>
                <a:cs typeface="Arial" panose="020B0604020202020204" pitchFamily="34" charset="0"/>
              </a:rPr>
              <a:t>	- Terrain multisport avec clôtures haute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019C859-EDEB-4C8C-B4FF-1EA077C1526F}"/>
              </a:ext>
            </a:extLst>
          </p:cNvPr>
          <p:cNvSpPr txBox="1"/>
          <p:nvPr/>
        </p:nvSpPr>
        <p:spPr>
          <a:xfrm>
            <a:off x="485838" y="3742121"/>
            <a:ext cx="8307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"/>
            </a:pPr>
            <a:r>
              <a:rPr lang="fr-FR" sz="1400" b="1" kern="1600" dirty="0">
                <a:latin typeface="Calibri" panose="020F0502020204030204" pitchFamily="34" charset="0"/>
                <a:ea typeface="Times" panose="02020603050405020304" pitchFamily="18" charset="0"/>
                <a:cs typeface="Arial" panose="020B0604020202020204" pitchFamily="34" charset="0"/>
              </a:rPr>
              <a:t>Espaces verts</a:t>
            </a:r>
          </a:p>
          <a:p>
            <a:pPr lvl="0" algn="just"/>
            <a:r>
              <a:rPr lang="fr-FR" sz="1400" kern="1600" dirty="0">
                <a:latin typeface="Calibri" panose="020F0502020204030204" pitchFamily="34" charset="0"/>
                <a:ea typeface="Times" panose="02020603050405020304" pitchFamily="18" charset="0"/>
                <a:cs typeface="Arial" panose="020B0604020202020204" pitchFamily="34" charset="0"/>
              </a:rPr>
              <a:t>	- Mise en sécurité du site par les tailles et abattages des sujets existants</a:t>
            </a:r>
          </a:p>
          <a:p>
            <a:pPr lvl="0" algn="just"/>
            <a:r>
              <a:rPr lang="fr-FR" sz="1400" kern="1600" dirty="0">
                <a:latin typeface="Calibri" panose="020F0502020204030204" pitchFamily="34" charset="0"/>
                <a:ea typeface="Times" panose="02020603050405020304" pitchFamily="18" charset="0"/>
                <a:cs typeface="Arial" panose="020B0604020202020204" pitchFamily="34" charset="0"/>
              </a:rPr>
              <a:t>	- Plantation d’arbres et engazonnement</a:t>
            </a:r>
          </a:p>
          <a:p>
            <a:pPr lvl="0" algn="just"/>
            <a:r>
              <a:rPr lang="fr-FR" sz="1400" kern="1600" dirty="0">
                <a:latin typeface="Calibri" panose="020F0502020204030204" pitchFamily="34" charset="0"/>
                <a:ea typeface="Times" panose="02020603050405020304" pitchFamily="18" charset="0"/>
                <a:cs typeface="Arial" panose="020B0604020202020204" pitchFamily="34" charset="0"/>
              </a:rPr>
              <a:t>	- Transformation des zones étanches non utilisées en espaces verts </a:t>
            </a:r>
          </a:p>
          <a:p>
            <a:pPr lvl="0" algn="just"/>
            <a:endParaRPr lang="fr-FR" sz="1400" kern="1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fr-FR" dirty="0"/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9C2BCC9F-3E36-4C28-ACAF-2D7DE6706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8786" y="6492877"/>
            <a:ext cx="809837" cy="246221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16/12/2021</a:t>
            </a:r>
          </a:p>
        </p:txBody>
      </p:sp>
    </p:spTree>
    <p:extLst>
      <p:ext uri="{BB962C8B-B14F-4D97-AF65-F5344CB8AC3E}">
        <p14:creationId xmlns:p14="http://schemas.microsoft.com/office/powerpoint/2010/main" val="423919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PLAN GENERAL PROJET AVANT / APRES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CD68A00-1CDD-4C2A-B870-0BBD6AA49968}"/>
              </a:ext>
            </a:extLst>
          </p:cNvPr>
          <p:cNvSpPr txBox="1">
            <a:spLocks/>
          </p:cNvSpPr>
          <p:nvPr/>
        </p:nvSpPr>
        <p:spPr>
          <a:xfrm>
            <a:off x="762001" y="1644972"/>
            <a:ext cx="6775800" cy="35652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600" b="1" dirty="0"/>
          </a:p>
          <a:p>
            <a:pPr marL="0" indent="0">
              <a:buNone/>
            </a:pP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6A28E2F-170A-4E1C-B565-048AAA3A2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529"/>
            <a:ext cx="9144000" cy="3268942"/>
          </a:xfrm>
          <a:prstGeom prst="rect">
            <a:avLst/>
          </a:prstGeom>
        </p:spPr>
      </p:pic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77822DD5-8277-4C1D-B5DC-034D47FDF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8786" y="6492877"/>
            <a:ext cx="809837" cy="246221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16/12/2021</a:t>
            </a:r>
          </a:p>
        </p:txBody>
      </p:sp>
    </p:spTree>
    <p:extLst>
      <p:ext uri="{BB962C8B-B14F-4D97-AF65-F5344CB8AC3E}">
        <p14:creationId xmlns:p14="http://schemas.microsoft.com/office/powerpoint/2010/main" val="327130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PLAN GENERAL PROJET AVANT / APRES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CD68A00-1CDD-4C2A-B870-0BBD6AA49968}"/>
              </a:ext>
            </a:extLst>
          </p:cNvPr>
          <p:cNvSpPr txBox="1">
            <a:spLocks/>
          </p:cNvSpPr>
          <p:nvPr/>
        </p:nvSpPr>
        <p:spPr>
          <a:xfrm>
            <a:off x="762001" y="1644972"/>
            <a:ext cx="6775800" cy="35652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600" b="1" dirty="0"/>
          </a:p>
          <a:p>
            <a:pPr marL="0" indent="0">
              <a:buNone/>
            </a:pP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74798A-EED4-4EC5-B386-13E0F0D7B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1051"/>
            <a:ext cx="9144000" cy="3615898"/>
          </a:xfrm>
          <a:prstGeom prst="rect">
            <a:avLst/>
          </a:prstGeom>
        </p:spPr>
      </p:pic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C7660D4E-C224-46F3-844F-852FB4421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8786" y="6492877"/>
            <a:ext cx="809837" cy="246221"/>
          </a:xfrm>
        </p:spPr>
        <p:txBody>
          <a:bodyPr/>
          <a:lstStyle/>
          <a:p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16/12/2021</a:t>
            </a:r>
          </a:p>
        </p:txBody>
      </p:sp>
    </p:spTree>
    <p:extLst>
      <p:ext uri="{BB962C8B-B14F-4D97-AF65-F5344CB8AC3E}">
        <p14:creationId xmlns:p14="http://schemas.microsoft.com/office/powerpoint/2010/main" val="2862599227"/>
      </p:ext>
    </p:extLst>
  </p:cSld>
  <p:clrMapOvr>
    <a:masterClrMapping/>
  </p:clrMapOvr>
</p:sld>
</file>

<file path=ppt/theme/theme1.xml><?xml version="1.0" encoding="utf-8"?>
<a:theme xmlns:a="http://schemas.openxmlformats.org/drawingml/2006/main" name="AL_Masque PPT 4 3_V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C363C3165E042A3724463FAB70AA8" ma:contentTypeVersion="1" ma:contentTypeDescription="Crée un document." ma:contentTypeScope="" ma:versionID="5e6e9e23603927e329ce4e7e65c11a2f">
  <xsd:schema xmlns:xsd="http://www.w3.org/2001/XMLSchema" xmlns:xs="http://www.w3.org/2001/XMLSchema" xmlns:p="http://schemas.microsoft.com/office/2006/metadata/properties" xmlns:ns1="http://schemas.microsoft.com/sharepoint/v3" xmlns:ns2="72fa0de2-96c4-42fa-bd80-2c282ff58a8f" targetNamespace="http://schemas.microsoft.com/office/2006/metadata/properties" ma:root="true" ma:fieldsID="f4d33d4350d20ce3a2d42487aa41de46" ns1:_="" ns2:_="">
    <xsd:import namespace="http://schemas.microsoft.com/sharepoint/v3"/>
    <xsd:import namespace="72fa0de2-96c4-42fa-bd80-2c282ff58a8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a0de2-96c4-42fa-bd80-2c282ff58a8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1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72fa0de2-96c4-42fa-bd80-2c282ff58a8f">2EHUNYKJMJN7-7-31</_dlc_DocId>
    <_dlc_DocIdUrl xmlns="72fa0de2-96c4-42fa-bd80-2c282ff58a8f">
      <Url>https://portail.actionlogement.fr/sites/reforme/_layouts/15/DocIdRedir.aspx?ID=2EHUNYKJMJN7-7-31</Url>
      <Description>2EHUNYKJMJN7-7-31</Description>
    </_dlc_DocIdUrl>
  </documentManagement>
</p:properties>
</file>

<file path=customXml/itemProps1.xml><?xml version="1.0" encoding="utf-8"?>
<ds:datastoreItem xmlns:ds="http://schemas.openxmlformats.org/officeDocument/2006/customXml" ds:itemID="{353B5A06-6415-4EB0-A0A5-2DA9677A266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4027993-075A-4169-BCB3-28040F3A0A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2fa0de2-96c4-42fa-bd80-2c282ff58a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84DFE7-9EE2-4918-9A45-107CD5F6357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41D973B-0050-49C0-9F49-4EEC7B2C27F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72fa0de2-96c4-42fa-bd80-2c282ff58a8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AL_Masque PPT 4 3_VF</Template>
  <TotalTime>10292</TotalTime>
  <Words>549</Words>
  <Application>Microsoft Office PowerPoint</Application>
  <PresentationFormat>Affichage à l'écran (4:3)</PresentationFormat>
  <Paragraphs>156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Lucida Grande</vt:lpstr>
      <vt:lpstr>Wingdings</vt:lpstr>
      <vt:lpstr>AL_Masque PPT 4 3_VF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UESL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MABILA Mireille</dc:creator>
  <cp:lastModifiedBy>FUSEAU Romain</cp:lastModifiedBy>
  <cp:revision>627</cp:revision>
  <cp:lastPrinted>2021-03-30T05:57:41Z</cp:lastPrinted>
  <dcterms:created xsi:type="dcterms:W3CDTF">2016-11-21T10:48:34Z</dcterms:created>
  <dcterms:modified xsi:type="dcterms:W3CDTF">2021-12-13T10:00:25Z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0x010100DC1C363C3165E042A3724463FAB70AA8</vt:lpwstr>
  </property>
  <property fmtid="{D5CDD505-2E9C-101B-9397-08002B2CF9AE}" pid="3" name="_dlc_DocIdItemGuid">
    <vt:lpwstr>766c9063-2013-4494-94d2-622af1be9769</vt:lpwstr>
  </property>
</Properties>
</file>